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9377600" cy="32918400"/>
  <p:notesSz cx="6858000" cy="9144000"/>
  <p:defaultTextStyle>
    <a:defPPr>
      <a:defRPr lang="en-US"/>
    </a:defPPr>
    <a:lvl1pPr marL="0" algn="l" defTabSz="4702576" rtl="0" eaLnBrk="1" latinLnBrk="0" hangingPunct="1">
      <a:defRPr sz="9300" kern="1200">
        <a:solidFill>
          <a:schemeClr val="tx1"/>
        </a:solidFill>
        <a:latin typeface="+mn-lt"/>
        <a:ea typeface="+mn-ea"/>
        <a:cs typeface="+mn-cs"/>
      </a:defRPr>
    </a:lvl1pPr>
    <a:lvl2pPr marL="2351288" algn="l" defTabSz="4702576" rtl="0" eaLnBrk="1" latinLnBrk="0" hangingPunct="1">
      <a:defRPr sz="9300" kern="1200">
        <a:solidFill>
          <a:schemeClr val="tx1"/>
        </a:solidFill>
        <a:latin typeface="+mn-lt"/>
        <a:ea typeface="+mn-ea"/>
        <a:cs typeface="+mn-cs"/>
      </a:defRPr>
    </a:lvl2pPr>
    <a:lvl3pPr marL="4702576" algn="l" defTabSz="4702576" rtl="0" eaLnBrk="1" latinLnBrk="0" hangingPunct="1">
      <a:defRPr sz="9300" kern="1200">
        <a:solidFill>
          <a:schemeClr val="tx1"/>
        </a:solidFill>
        <a:latin typeface="+mn-lt"/>
        <a:ea typeface="+mn-ea"/>
        <a:cs typeface="+mn-cs"/>
      </a:defRPr>
    </a:lvl3pPr>
    <a:lvl4pPr marL="7053864" algn="l" defTabSz="4702576" rtl="0" eaLnBrk="1" latinLnBrk="0" hangingPunct="1">
      <a:defRPr sz="9300" kern="1200">
        <a:solidFill>
          <a:schemeClr val="tx1"/>
        </a:solidFill>
        <a:latin typeface="+mn-lt"/>
        <a:ea typeface="+mn-ea"/>
        <a:cs typeface="+mn-cs"/>
      </a:defRPr>
    </a:lvl4pPr>
    <a:lvl5pPr marL="9405153" algn="l" defTabSz="4702576" rtl="0" eaLnBrk="1" latinLnBrk="0" hangingPunct="1">
      <a:defRPr sz="9300" kern="1200">
        <a:solidFill>
          <a:schemeClr val="tx1"/>
        </a:solidFill>
        <a:latin typeface="+mn-lt"/>
        <a:ea typeface="+mn-ea"/>
        <a:cs typeface="+mn-cs"/>
      </a:defRPr>
    </a:lvl5pPr>
    <a:lvl6pPr marL="11756441" algn="l" defTabSz="4702576" rtl="0" eaLnBrk="1" latinLnBrk="0" hangingPunct="1">
      <a:defRPr sz="9300" kern="1200">
        <a:solidFill>
          <a:schemeClr val="tx1"/>
        </a:solidFill>
        <a:latin typeface="+mn-lt"/>
        <a:ea typeface="+mn-ea"/>
        <a:cs typeface="+mn-cs"/>
      </a:defRPr>
    </a:lvl6pPr>
    <a:lvl7pPr marL="14107729" algn="l" defTabSz="4702576" rtl="0" eaLnBrk="1" latinLnBrk="0" hangingPunct="1">
      <a:defRPr sz="9300" kern="1200">
        <a:solidFill>
          <a:schemeClr val="tx1"/>
        </a:solidFill>
        <a:latin typeface="+mn-lt"/>
        <a:ea typeface="+mn-ea"/>
        <a:cs typeface="+mn-cs"/>
      </a:defRPr>
    </a:lvl7pPr>
    <a:lvl8pPr marL="16459017" algn="l" defTabSz="4702576" rtl="0" eaLnBrk="1" latinLnBrk="0" hangingPunct="1">
      <a:defRPr sz="9300" kern="1200">
        <a:solidFill>
          <a:schemeClr val="tx1"/>
        </a:solidFill>
        <a:latin typeface="+mn-lt"/>
        <a:ea typeface="+mn-ea"/>
        <a:cs typeface="+mn-cs"/>
      </a:defRPr>
    </a:lvl8pPr>
    <a:lvl9pPr marL="18810305" algn="l" defTabSz="4702576" rtl="0" eaLnBrk="1" latinLnBrk="0" hangingPunct="1">
      <a:defRPr sz="93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8702" y="12162"/>
      </p:cViewPr>
      <p:guideLst>
        <p:guide orient="horz" pos="10368"/>
        <p:guide pos="155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961258-9C3E-4FDB-8BB6-CA2803AC5D90}" type="datetimeFigureOut">
              <a:rPr lang="en-US" smtClean="0"/>
              <a:t>5/22/2015</a:t>
            </a:fld>
            <a:endParaRPr lang="en-US"/>
          </a:p>
        </p:txBody>
      </p:sp>
      <p:sp>
        <p:nvSpPr>
          <p:cNvPr id="4" name="Slide Image Placeholder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558A33-CDFE-47E1-920E-67C6CA534747}" type="slidenum">
              <a:rPr lang="en-US" smtClean="0"/>
              <a:t>‹#›</a:t>
            </a:fld>
            <a:endParaRPr lang="en-US"/>
          </a:p>
        </p:txBody>
      </p:sp>
    </p:spTree>
    <p:extLst>
      <p:ext uri="{BB962C8B-B14F-4D97-AF65-F5344CB8AC3E}">
        <p14:creationId xmlns:p14="http://schemas.microsoft.com/office/powerpoint/2010/main" val="77990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558A33-CDFE-47E1-920E-67C6CA534747}" type="slidenum">
              <a:rPr lang="en-US" smtClean="0"/>
              <a:t>1</a:t>
            </a:fld>
            <a:endParaRPr lang="en-US"/>
          </a:p>
        </p:txBody>
      </p:sp>
    </p:spTree>
    <p:extLst>
      <p:ext uri="{BB962C8B-B14F-4D97-AF65-F5344CB8AC3E}">
        <p14:creationId xmlns:p14="http://schemas.microsoft.com/office/powerpoint/2010/main" val="1150833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10226042"/>
            <a:ext cx="4197096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7406640" y="18653760"/>
            <a:ext cx="34564320" cy="8412480"/>
          </a:xfrm>
        </p:spPr>
        <p:txBody>
          <a:bodyPr/>
          <a:lstStyle>
            <a:lvl1pPr marL="0" indent="0" algn="ctr">
              <a:buNone/>
              <a:defRPr>
                <a:solidFill>
                  <a:schemeClr val="tx1">
                    <a:tint val="75000"/>
                  </a:schemeClr>
                </a:solidFill>
              </a:defRPr>
            </a:lvl1pPr>
            <a:lvl2pPr marL="2351288" indent="0" algn="ctr">
              <a:buNone/>
              <a:defRPr>
                <a:solidFill>
                  <a:schemeClr val="tx1">
                    <a:tint val="75000"/>
                  </a:schemeClr>
                </a:solidFill>
              </a:defRPr>
            </a:lvl2pPr>
            <a:lvl3pPr marL="4702576" indent="0" algn="ctr">
              <a:buNone/>
              <a:defRPr>
                <a:solidFill>
                  <a:schemeClr val="tx1">
                    <a:tint val="75000"/>
                  </a:schemeClr>
                </a:solidFill>
              </a:defRPr>
            </a:lvl3pPr>
            <a:lvl4pPr marL="7053864" indent="0" algn="ctr">
              <a:buNone/>
              <a:defRPr>
                <a:solidFill>
                  <a:schemeClr val="tx1">
                    <a:tint val="75000"/>
                  </a:schemeClr>
                </a:solidFill>
              </a:defRPr>
            </a:lvl4pPr>
            <a:lvl5pPr marL="9405153" indent="0" algn="ctr">
              <a:buNone/>
              <a:defRPr>
                <a:solidFill>
                  <a:schemeClr val="tx1">
                    <a:tint val="75000"/>
                  </a:schemeClr>
                </a:solidFill>
              </a:defRPr>
            </a:lvl5pPr>
            <a:lvl6pPr marL="11756441" indent="0" algn="ctr">
              <a:buNone/>
              <a:defRPr>
                <a:solidFill>
                  <a:schemeClr val="tx1">
                    <a:tint val="75000"/>
                  </a:schemeClr>
                </a:solidFill>
              </a:defRPr>
            </a:lvl6pPr>
            <a:lvl7pPr marL="14107729" indent="0" algn="ctr">
              <a:buNone/>
              <a:defRPr>
                <a:solidFill>
                  <a:schemeClr val="tx1">
                    <a:tint val="75000"/>
                  </a:schemeClr>
                </a:solidFill>
              </a:defRPr>
            </a:lvl7pPr>
            <a:lvl8pPr marL="16459017" indent="0" algn="ctr">
              <a:buNone/>
              <a:defRPr>
                <a:solidFill>
                  <a:schemeClr val="tx1">
                    <a:tint val="75000"/>
                  </a:schemeClr>
                </a:solidFill>
              </a:defRPr>
            </a:lvl8pPr>
            <a:lvl9pPr marL="1881030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6CF56E-F49B-44C0-B76E-934B9B3C3B6F}" type="datetimeFigureOut">
              <a:rPr lang="en-US" smtClean="0"/>
              <a:t>5/22/2015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62840-5929-42A0-8AD2-2AB2CDB73616}" type="slidenum">
              <a:rPr lang="en-US" smtClean="0"/>
              <a:t>‹#›</a:t>
            </a:fld>
            <a:endParaRPr lang="en-US"/>
          </a:p>
        </p:txBody>
      </p:sp>
    </p:spTree>
    <p:extLst>
      <p:ext uri="{BB962C8B-B14F-4D97-AF65-F5344CB8AC3E}">
        <p14:creationId xmlns:p14="http://schemas.microsoft.com/office/powerpoint/2010/main" val="1438916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6CF56E-F49B-44C0-B76E-934B9B3C3B6F}" type="datetimeFigureOut">
              <a:rPr lang="en-US" smtClean="0"/>
              <a:t>5/22/2015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62840-5929-42A0-8AD2-2AB2CDB73616}" type="slidenum">
              <a:rPr lang="en-US" smtClean="0"/>
              <a:t>‹#›</a:t>
            </a:fld>
            <a:endParaRPr lang="en-US"/>
          </a:p>
        </p:txBody>
      </p:sp>
    </p:spTree>
    <p:extLst>
      <p:ext uri="{BB962C8B-B14F-4D97-AF65-F5344CB8AC3E}">
        <p14:creationId xmlns:p14="http://schemas.microsoft.com/office/powerpoint/2010/main" val="479544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798760" y="1318265"/>
            <a:ext cx="11109960" cy="280873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68880" y="1318265"/>
            <a:ext cx="32506920" cy="280873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6CF56E-F49B-44C0-B76E-934B9B3C3B6F}" type="datetimeFigureOut">
              <a:rPr lang="en-US" smtClean="0"/>
              <a:t>5/22/2015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62840-5929-42A0-8AD2-2AB2CDB73616}" type="slidenum">
              <a:rPr lang="en-US" smtClean="0"/>
              <a:t>‹#›</a:t>
            </a:fld>
            <a:endParaRPr lang="en-US"/>
          </a:p>
        </p:txBody>
      </p:sp>
    </p:spTree>
    <p:extLst>
      <p:ext uri="{BB962C8B-B14F-4D97-AF65-F5344CB8AC3E}">
        <p14:creationId xmlns:p14="http://schemas.microsoft.com/office/powerpoint/2010/main" val="432276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6CF56E-F49B-44C0-B76E-934B9B3C3B6F}" type="datetimeFigureOut">
              <a:rPr lang="en-US" smtClean="0"/>
              <a:t>5/22/2015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62840-5929-42A0-8AD2-2AB2CDB73616}" type="slidenum">
              <a:rPr lang="en-US" smtClean="0"/>
              <a:t>‹#›</a:t>
            </a:fld>
            <a:endParaRPr lang="en-US"/>
          </a:p>
        </p:txBody>
      </p:sp>
    </p:spTree>
    <p:extLst>
      <p:ext uri="{BB962C8B-B14F-4D97-AF65-F5344CB8AC3E}">
        <p14:creationId xmlns:p14="http://schemas.microsoft.com/office/powerpoint/2010/main" val="3041858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00490" y="21153122"/>
            <a:ext cx="41970960" cy="6537960"/>
          </a:xfrm>
        </p:spPr>
        <p:txBody>
          <a:bodyPr anchor="t"/>
          <a:lstStyle>
            <a:lvl1pPr algn="l">
              <a:defRPr sz="20600" b="1" cap="all"/>
            </a:lvl1pPr>
          </a:lstStyle>
          <a:p>
            <a:r>
              <a:rPr lang="en-US" smtClean="0"/>
              <a:t>Click to edit Master title style</a:t>
            </a:r>
            <a:endParaRPr lang="en-US"/>
          </a:p>
        </p:txBody>
      </p:sp>
      <p:sp>
        <p:nvSpPr>
          <p:cNvPr id="3" name="Text Placeholder 2"/>
          <p:cNvSpPr>
            <a:spLocks noGrp="1"/>
          </p:cNvSpPr>
          <p:nvPr>
            <p:ph type="body" idx="1"/>
          </p:nvPr>
        </p:nvSpPr>
        <p:spPr>
          <a:xfrm>
            <a:off x="3900490" y="13952225"/>
            <a:ext cx="41970960" cy="7200898"/>
          </a:xfrm>
        </p:spPr>
        <p:txBody>
          <a:bodyPr anchor="b"/>
          <a:lstStyle>
            <a:lvl1pPr marL="0" indent="0">
              <a:buNone/>
              <a:defRPr sz="10300">
                <a:solidFill>
                  <a:schemeClr val="tx1">
                    <a:tint val="75000"/>
                  </a:schemeClr>
                </a:solidFill>
              </a:defRPr>
            </a:lvl1pPr>
            <a:lvl2pPr marL="2351288" indent="0">
              <a:buNone/>
              <a:defRPr sz="9300">
                <a:solidFill>
                  <a:schemeClr val="tx1">
                    <a:tint val="75000"/>
                  </a:schemeClr>
                </a:solidFill>
              </a:defRPr>
            </a:lvl2pPr>
            <a:lvl3pPr marL="4702576" indent="0">
              <a:buNone/>
              <a:defRPr sz="8200">
                <a:solidFill>
                  <a:schemeClr val="tx1">
                    <a:tint val="75000"/>
                  </a:schemeClr>
                </a:solidFill>
              </a:defRPr>
            </a:lvl3pPr>
            <a:lvl4pPr marL="7053864" indent="0">
              <a:buNone/>
              <a:defRPr sz="7200">
                <a:solidFill>
                  <a:schemeClr val="tx1">
                    <a:tint val="75000"/>
                  </a:schemeClr>
                </a:solidFill>
              </a:defRPr>
            </a:lvl4pPr>
            <a:lvl5pPr marL="9405153" indent="0">
              <a:buNone/>
              <a:defRPr sz="7200">
                <a:solidFill>
                  <a:schemeClr val="tx1">
                    <a:tint val="75000"/>
                  </a:schemeClr>
                </a:solidFill>
              </a:defRPr>
            </a:lvl5pPr>
            <a:lvl6pPr marL="11756441" indent="0">
              <a:buNone/>
              <a:defRPr sz="7200">
                <a:solidFill>
                  <a:schemeClr val="tx1">
                    <a:tint val="75000"/>
                  </a:schemeClr>
                </a:solidFill>
              </a:defRPr>
            </a:lvl6pPr>
            <a:lvl7pPr marL="14107729" indent="0">
              <a:buNone/>
              <a:defRPr sz="7200">
                <a:solidFill>
                  <a:schemeClr val="tx1">
                    <a:tint val="75000"/>
                  </a:schemeClr>
                </a:solidFill>
              </a:defRPr>
            </a:lvl7pPr>
            <a:lvl8pPr marL="16459017" indent="0">
              <a:buNone/>
              <a:defRPr sz="7200">
                <a:solidFill>
                  <a:schemeClr val="tx1">
                    <a:tint val="75000"/>
                  </a:schemeClr>
                </a:solidFill>
              </a:defRPr>
            </a:lvl8pPr>
            <a:lvl9pPr marL="18810305" indent="0">
              <a:buNone/>
              <a:defRPr sz="7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6CF56E-F49B-44C0-B76E-934B9B3C3B6F}" type="datetimeFigureOut">
              <a:rPr lang="en-US" smtClean="0"/>
              <a:t>5/22/2015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62840-5929-42A0-8AD2-2AB2CDB73616}" type="slidenum">
              <a:rPr lang="en-US" smtClean="0"/>
              <a:t>‹#›</a:t>
            </a:fld>
            <a:endParaRPr lang="en-US"/>
          </a:p>
        </p:txBody>
      </p:sp>
    </p:spTree>
    <p:extLst>
      <p:ext uri="{BB962C8B-B14F-4D97-AF65-F5344CB8AC3E}">
        <p14:creationId xmlns:p14="http://schemas.microsoft.com/office/powerpoint/2010/main" val="1382853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68880" y="7680963"/>
            <a:ext cx="21808440" cy="21724622"/>
          </a:xfrm>
        </p:spPr>
        <p:txBody>
          <a:bodyPr/>
          <a:lstStyle>
            <a:lvl1pPr>
              <a:defRPr sz="14400"/>
            </a:lvl1pPr>
            <a:lvl2pPr>
              <a:defRPr sz="12300"/>
            </a:lvl2pPr>
            <a:lvl3pPr>
              <a:defRPr sz="10300"/>
            </a:lvl3pPr>
            <a:lvl4pPr>
              <a:defRPr sz="9300"/>
            </a:lvl4pPr>
            <a:lvl5pPr>
              <a:defRPr sz="9300"/>
            </a:lvl5pPr>
            <a:lvl6pPr>
              <a:defRPr sz="9300"/>
            </a:lvl6pPr>
            <a:lvl7pPr>
              <a:defRPr sz="9300"/>
            </a:lvl7pPr>
            <a:lvl8pPr>
              <a:defRPr sz="9300"/>
            </a:lvl8pPr>
            <a:lvl9pPr>
              <a:defRPr sz="9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00280" y="7680963"/>
            <a:ext cx="21808440" cy="21724622"/>
          </a:xfrm>
        </p:spPr>
        <p:txBody>
          <a:bodyPr/>
          <a:lstStyle>
            <a:lvl1pPr>
              <a:defRPr sz="14400"/>
            </a:lvl1pPr>
            <a:lvl2pPr>
              <a:defRPr sz="12300"/>
            </a:lvl2pPr>
            <a:lvl3pPr>
              <a:defRPr sz="10300"/>
            </a:lvl3pPr>
            <a:lvl4pPr>
              <a:defRPr sz="9300"/>
            </a:lvl4pPr>
            <a:lvl5pPr>
              <a:defRPr sz="9300"/>
            </a:lvl5pPr>
            <a:lvl6pPr>
              <a:defRPr sz="9300"/>
            </a:lvl6pPr>
            <a:lvl7pPr>
              <a:defRPr sz="9300"/>
            </a:lvl7pPr>
            <a:lvl8pPr>
              <a:defRPr sz="9300"/>
            </a:lvl8pPr>
            <a:lvl9pPr>
              <a:defRPr sz="9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6CF56E-F49B-44C0-B76E-934B9B3C3B6F}" type="datetimeFigureOut">
              <a:rPr lang="en-US" smtClean="0"/>
              <a:t>5/22/2015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E62840-5929-42A0-8AD2-2AB2CDB73616}" type="slidenum">
              <a:rPr lang="en-US" smtClean="0"/>
              <a:t>‹#›</a:t>
            </a:fld>
            <a:endParaRPr lang="en-US"/>
          </a:p>
        </p:txBody>
      </p:sp>
    </p:spTree>
    <p:extLst>
      <p:ext uri="{BB962C8B-B14F-4D97-AF65-F5344CB8AC3E}">
        <p14:creationId xmlns:p14="http://schemas.microsoft.com/office/powerpoint/2010/main" val="3403353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468880" y="7368542"/>
            <a:ext cx="21817015" cy="3070858"/>
          </a:xfrm>
        </p:spPr>
        <p:txBody>
          <a:bodyPr anchor="b"/>
          <a:lstStyle>
            <a:lvl1pPr marL="0" indent="0">
              <a:buNone/>
              <a:defRPr sz="12300" b="1"/>
            </a:lvl1pPr>
            <a:lvl2pPr marL="2351288" indent="0">
              <a:buNone/>
              <a:defRPr sz="10300" b="1"/>
            </a:lvl2pPr>
            <a:lvl3pPr marL="4702576" indent="0">
              <a:buNone/>
              <a:defRPr sz="9300" b="1"/>
            </a:lvl3pPr>
            <a:lvl4pPr marL="7053864" indent="0">
              <a:buNone/>
              <a:defRPr sz="8200" b="1"/>
            </a:lvl4pPr>
            <a:lvl5pPr marL="9405153" indent="0">
              <a:buNone/>
              <a:defRPr sz="8200" b="1"/>
            </a:lvl5pPr>
            <a:lvl6pPr marL="11756441" indent="0">
              <a:buNone/>
              <a:defRPr sz="8200" b="1"/>
            </a:lvl6pPr>
            <a:lvl7pPr marL="14107729" indent="0">
              <a:buNone/>
              <a:defRPr sz="8200" b="1"/>
            </a:lvl7pPr>
            <a:lvl8pPr marL="16459017" indent="0">
              <a:buNone/>
              <a:defRPr sz="8200" b="1"/>
            </a:lvl8pPr>
            <a:lvl9pPr marL="18810305" indent="0">
              <a:buNone/>
              <a:defRPr sz="8200" b="1"/>
            </a:lvl9pPr>
          </a:lstStyle>
          <a:p>
            <a:pPr lvl="0"/>
            <a:r>
              <a:rPr lang="en-US" smtClean="0"/>
              <a:t>Click to edit Master text styles</a:t>
            </a:r>
          </a:p>
        </p:txBody>
      </p:sp>
      <p:sp>
        <p:nvSpPr>
          <p:cNvPr id="4" name="Content Placeholder 3"/>
          <p:cNvSpPr>
            <a:spLocks noGrp="1"/>
          </p:cNvSpPr>
          <p:nvPr>
            <p:ph sz="half" idx="2"/>
          </p:nvPr>
        </p:nvSpPr>
        <p:spPr>
          <a:xfrm>
            <a:off x="2468880" y="10439400"/>
            <a:ext cx="21817015" cy="18966182"/>
          </a:xfrm>
        </p:spPr>
        <p:txBody>
          <a:bodyPr/>
          <a:lstStyle>
            <a:lvl1pPr>
              <a:defRPr sz="12300"/>
            </a:lvl1pPr>
            <a:lvl2pPr>
              <a:defRPr sz="10300"/>
            </a:lvl2pPr>
            <a:lvl3pPr>
              <a:defRPr sz="93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083138" y="7368542"/>
            <a:ext cx="21825585" cy="3070858"/>
          </a:xfrm>
        </p:spPr>
        <p:txBody>
          <a:bodyPr anchor="b"/>
          <a:lstStyle>
            <a:lvl1pPr marL="0" indent="0">
              <a:buNone/>
              <a:defRPr sz="12300" b="1"/>
            </a:lvl1pPr>
            <a:lvl2pPr marL="2351288" indent="0">
              <a:buNone/>
              <a:defRPr sz="10300" b="1"/>
            </a:lvl2pPr>
            <a:lvl3pPr marL="4702576" indent="0">
              <a:buNone/>
              <a:defRPr sz="9300" b="1"/>
            </a:lvl3pPr>
            <a:lvl4pPr marL="7053864" indent="0">
              <a:buNone/>
              <a:defRPr sz="8200" b="1"/>
            </a:lvl4pPr>
            <a:lvl5pPr marL="9405153" indent="0">
              <a:buNone/>
              <a:defRPr sz="8200" b="1"/>
            </a:lvl5pPr>
            <a:lvl6pPr marL="11756441" indent="0">
              <a:buNone/>
              <a:defRPr sz="8200" b="1"/>
            </a:lvl6pPr>
            <a:lvl7pPr marL="14107729" indent="0">
              <a:buNone/>
              <a:defRPr sz="8200" b="1"/>
            </a:lvl7pPr>
            <a:lvl8pPr marL="16459017" indent="0">
              <a:buNone/>
              <a:defRPr sz="8200" b="1"/>
            </a:lvl8pPr>
            <a:lvl9pPr marL="18810305" indent="0">
              <a:buNone/>
              <a:defRPr sz="8200" b="1"/>
            </a:lvl9pPr>
          </a:lstStyle>
          <a:p>
            <a:pPr lvl="0"/>
            <a:r>
              <a:rPr lang="en-US" smtClean="0"/>
              <a:t>Click to edit Master text styles</a:t>
            </a:r>
          </a:p>
        </p:txBody>
      </p:sp>
      <p:sp>
        <p:nvSpPr>
          <p:cNvPr id="6" name="Content Placeholder 5"/>
          <p:cNvSpPr>
            <a:spLocks noGrp="1"/>
          </p:cNvSpPr>
          <p:nvPr>
            <p:ph sz="quarter" idx="4"/>
          </p:nvPr>
        </p:nvSpPr>
        <p:spPr>
          <a:xfrm>
            <a:off x="25083138" y="10439400"/>
            <a:ext cx="21825585" cy="18966182"/>
          </a:xfrm>
        </p:spPr>
        <p:txBody>
          <a:bodyPr/>
          <a:lstStyle>
            <a:lvl1pPr>
              <a:defRPr sz="12300"/>
            </a:lvl1pPr>
            <a:lvl2pPr>
              <a:defRPr sz="10300"/>
            </a:lvl2pPr>
            <a:lvl3pPr>
              <a:defRPr sz="93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6CF56E-F49B-44C0-B76E-934B9B3C3B6F}" type="datetimeFigureOut">
              <a:rPr lang="en-US" smtClean="0"/>
              <a:t>5/22/2015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E62840-5929-42A0-8AD2-2AB2CDB73616}" type="slidenum">
              <a:rPr lang="en-US" smtClean="0"/>
              <a:t>‹#›</a:t>
            </a:fld>
            <a:endParaRPr lang="en-US"/>
          </a:p>
        </p:txBody>
      </p:sp>
    </p:spTree>
    <p:extLst>
      <p:ext uri="{BB962C8B-B14F-4D97-AF65-F5344CB8AC3E}">
        <p14:creationId xmlns:p14="http://schemas.microsoft.com/office/powerpoint/2010/main" val="1433015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6CF56E-F49B-44C0-B76E-934B9B3C3B6F}" type="datetimeFigureOut">
              <a:rPr lang="en-US" smtClean="0"/>
              <a:t>5/22/2015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E62840-5929-42A0-8AD2-2AB2CDB73616}" type="slidenum">
              <a:rPr lang="en-US" smtClean="0"/>
              <a:t>‹#›</a:t>
            </a:fld>
            <a:endParaRPr lang="en-US"/>
          </a:p>
        </p:txBody>
      </p:sp>
    </p:spTree>
    <p:extLst>
      <p:ext uri="{BB962C8B-B14F-4D97-AF65-F5344CB8AC3E}">
        <p14:creationId xmlns:p14="http://schemas.microsoft.com/office/powerpoint/2010/main" val="465290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6CF56E-F49B-44C0-B76E-934B9B3C3B6F}" type="datetimeFigureOut">
              <a:rPr lang="en-US" smtClean="0"/>
              <a:t>5/22/2015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E62840-5929-42A0-8AD2-2AB2CDB73616}" type="slidenum">
              <a:rPr lang="en-US" smtClean="0"/>
              <a:t>‹#›</a:t>
            </a:fld>
            <a:endParaRPr lang="en-US"/>
          </a:p>
        </p:txBody>
      </p:sp>
    </p:spTree>
    <p:extLst>
      <p:ext uri="{BB962C8B-B14F-4D97-AF65-F5344CB8AC3E}">
        <p14:creationId xmlns:p14="http://schemas.microsoft.com/office/powerpoint/2010/main" val="116590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68883" y="1310640"/>
            <a:ext cx="16244890" cy="5577840"/>
          </a:xfrm>
        </p:spPr>
        <p:txBody>
          <a:bodyPr anchor="b"/>
          <a:lstStyle>
            <a:lvl1pPr algn="l">
              <a:defRPr sz="10300" b="1"/>
            </a:lvl1pPr>
          </a:lstStyle>
          <a:p>
            <a:r>
              <a:rPr lang="en-US" smtClean="0"/>
              <a:t>Click to edit Master title style</a:t>
            </a:r>
            <a:endParaRPr lang="en-US"/>
          </a:p>
        </p:txBody>
      </p:sp>
      <p:sp>
        <p:nvSpPr>
          <p:cNvPr id="3" name="Content Placeholder 2"/>
          <p:cNvSpPr>
            <a:spLocks noGrp="1"/>
          </p:cNvSpPr>
          <p:nvPr>
            <p:ph idx="1"/>
          </p:nvPr>
        </p:nvSpPr>
        <p:spPr>
          <a:xfrm>
            <a:off x="19305270" y="1310643"/>
            <a:ext cx="27603450" cy="28094942"/>
          </a:xfrm>
        </p:spPr>
        <p:txBody>
          <a:bodyPr/>
          <a:lstStyle>
            <a:lvl1pPr>
              <a:defRPr sz="16500"/>
            </a:lvl1pPr>
            <a:lvl2pPr>
              <a:defRPr sz="14400"/>
            </a:lvl2pPr>
            <a:lvl3pPr>
              <a:defRPr sz="12300"/>
            </a:lvl3pPr>
            <a:lvl4pPr>
              <a:defRPr sz="10300"/>
            </a:lvl4pPr>
            <a:lvl5pPr>
              <a:defRPr sz="10300"/>
            </a:lvl5pPr>
            <a:lvl6pPr>
              <a:defRPr sz="10300"/>
            </a:lvl6pPr>
            <a:lvl7pPr>
              <a:defRPr sz="10300"/>
            </a:lvl7pPr>
            <a:lvl8pPr>
              <a:defRPr sz="10300"/>
            </a:lvl8pPr>
            <a:lvl9pPr>
              <a:defRPr sz="10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468883" y="6888483"/>
            <a:ext cx="16244890" cy="22517102"/>
          </a:xfrm>
        </p:spPr>
        <p:txBody>
          <a:bodyPr/>
          <a:lstStyle>
            <a:lvl1pPr marL="0" indent="0">
              <a:buNone/>
              <a:defRPr sz="7200"/>
            </a:lvl1pPr>
            <a:lvl2pPr marL="2351288" indent="0">
              <a:buNone/>
              <a:defRPr sz="6200"/>
            </a:lvl2pPr>
            <a:lvl3pPr marL="4702576" indent="0">
              <a:buNone/>
              <a:defRPr sz="5100"/>
            </a:lvl3pPr>
            <a:lvl4pPr marL="7053864" indent="0">
              <a:buNone/>
              <a:defRPr sz="4600"/>
            </a:lvl4pPr>
            <a:lvl5pPr marL="9405153" indent="0">
              <a:buNone/>
              <a:defRPr sz="4600"/>
            </a:lvl5pPr>
            <a:lvl6pPr marL="11756441" indent="0">
              <a:buNone/>
              <a:defRPr sz="4600"/>
            </a:lvl6pPr>
            <a:lvl7pPr marL="14107729" indent="0">
              <a:buNone/>
              <a:defRPr sz="4600"/>
            </a:lvl7pPr>
            <a:lvl8pPr marL="16459017" indent="0">
              <a:buNone/>
              <a:defRPr sz="4600"/>
            </a:lvl8pPr>
            <a:lvl9pPr marL="18810305" indent="0">
              <a:buNone/>
              <a:defRPr sz="4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6CF56E-F49B-44C0-B76E-934B9B3C3B6F}" type="datetimeFigureOut">
              <a:rPr lang="en-US" smtClean="0"/>
              <a:t>5/22/2015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E62840-5929-42A0-8AD2-2AB2CDB73616}" type="slidenum">
              <a:rPr lang="en-US" smtClean="0"/>
              <a:t>‹#›</a:t>
            </a:fld>
            <a:endParaRPr lang="en-US"/>
          </a:p>
        </p:txBody>
      </p:sp>
    </p:spTree>
    <p:extLst>
      <p:ext uri="{BB962C8B-B14F-4D97-AF65-F5344CB8AC3E}">
        <p14:creationId xmlns:p14="http://schemas.microsoft.com/office/powerpoint/2010/main" val="1343220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678355" y="23042880"/>
            <a:ext cx="29626560" cy="2720342"/>
          </a:xfrm>
        </p:spPr>
        <p:txBody>
          <a:bodyPr anchor="b"/>
          <a:lstStyle>
            <a:lvl1pPr algn="l">
              <a:defRPr sz="10300" b="1"/>
            </a:lvl1pPr>
          </a:lstStyle>
          <a:p>
            <a:r>
              <a:rPr lang="en-US" smtClean="0"/>
              <a:t>Click to edit Master title style</a:t>
            </a:r>
            <a:endParaRPr lang="en-US"/>
          </a:p>
        </p:txBody>
      </p:sp>
      <p:sp>
        <p:nvSpPr>
          <p:cNvPr id="3" name="Picture Placeholder 2"/>
          <p:cNvSpPr>
            <a:spLocks noGrp="1"/>
          </p:cNvSpPr>
          <p:nvPr>
            <p:ph type="pic" idx="1"/>
          </p:nvPr>
        </p:nvSpPr>
        <p:spPr>
          <a:xfrm>
            <a:off x="9678355" y="2941320"/>
            <a:ext cx="29626560" cy="19751040"/>
          </a:xfrm>
        </p:spPr>
        <p:txBody>
          <a:bodyPr/>
          <a:lstStyle>
            <a:lvl1pPr marL="0" indent="0">
              <a:buNone/>
              <a:defRPr sz="16500"/>
            </a:lvl1pPr>
            <a:lvl2pPr marL="2351288" indent="0">
              <a:buNone/>
              <a:defRPr sz="14400"/>
            </a:lvl2pPr>
            <a:lvl3pPr marL="4702576" indent="0">
              <a:buNone/>
              <a:defRPr sz="12300"/>
            </a:lvl3pPr>
            <a:lvl4pPr marL="7053864" indent="0">
              <a:buNone/>
              <a:defRPr sz="10300"/>
            </a:lvl4pPr>
            <a:lvl5pPr marL="9405153" indent="0">
              <a:buNone/>
              <a:defRPr sz="10300"/>
            </a:lvl5pPr>
            <a:lvl6pPr marL="11756441" indent="0">
              <a:buNone/>
              <a:defRPr sz="10300"/>
            </a:lvl6pPr>
            <a:lvl7pPr marL="14107729" indent="0">
              <a:buNone/>
              <a:defRPr sz="10300"/>
            </a:lvl7pPr>
            <a:lvl8pPr marL="16459017" indent="0">
              <a:buNone/>
              <a:defRPr sz="10300"/>
            </a:lvl8pPr>
            <a:lvl9pPr marL="18810305" indent="0">
              <a:buNone/>
              <a:defRPr sz="10300"/>
            </a:lvl9pPr>
          </a:lstStyle>
          <a:p>
            <a:endParaRPr lang="en-US"/>
          </a:p>
        </p:txBody>
      </p:sp>
      <p:sp>
        <p:nvSpPr>
          <p:cNvPr id="4" name="Text Placeholder 3"/>
          <p:cNvSpPr>
            <a:spLocks noGrp="1"/>
          </p:cNvSpPr>
          <p:nvPr>
            <p:ph type="body" sz="half" idx="2"/>
          </p:nvPr>
        </p:nvSpPr>
        <p:spPr>
          <a:xfrm>
            <a:off x="9678355" y="25763222"/>
            <a:ext cx="29626560" cy="3863338"/>
          </a:xfrm>
        </p:spPr>
        <p:txBody>
          <a:bodyPr/>
          <a:lstStyle>
            <a:lvl1pPr marL="0" indent="0">
              <a:buNone/>
              <a:defRPr sz="7200"/>
            </a:lvl1pPr>
            <a:lvl2pPr marL="2351288" indent="0">
              <a:buNone/>
              <a:defRPr sz="6200"/>
            </a:lvl2pPr>
            <a:lvl3pPr marL="4702576" indent="0">
              <a:buNone/>
              <a:defRPr sz="5100"/>
            </a:lvl3pPr>
            <a:lvl4pPr marL="7053864" indent="0">
              <a:buNone/>
              <a:defRPr sz="4600"/>
            </a:lvl4pPr>
            <a:lvl5pPr marL="9405153" indent="0">
              <a:buNone/>
              <a:defRPr sz="4600"/>
            </a:lvl5pPr>
            <a:lvl6pPr marL="11756441" indent="0">
              <a:buNone/>
              <a:defRPr sz="4600"/>
            </a:lvl6pPr>
            <a:lvl7pPr marL="14107729" indent="0">
              <a:buNone/>
              <a:defRPr sz="4600"/>
            </a:lvl7pPr>
            <a:lvl8pPr marL="16459017" indent="0">
              <a:buNone/>
              <a:defRPr sz="4600"/>
            </a:lvl8pPr>
            <a:lvl9pPr marL="18810305" indent="0">
              <a:buNone/>
              <a:defRPr sz="4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6CF56E-F49B-44C0-B76E-934B9B3C3B6F}" type="datetimeFigureOut">
              <a:rPr lang="en-US" smtClean="0"/>
              <a:t>5/22/2015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E62840-5929-42A0-8AD2-2AB2CDB73616}" type="slidenum">
              <a:rPr lang="en-US" smtClean="0"/>
              <a:t>‹#›</a:t>
            </a:fld>
            <a:endParaRPr lang="en-US"/>
          </a:p>
        </p:txBody>
      </p:sp>
    </p:spTree>
    <p:extLst>
      <p:ext uri="{BB962C8B-B14F-4D97-AF65-F5344CB8AC3E}">
        <p14:creationId xmlns:p14="http://schemas.microsoft.com/office/powerpoint/2010/main" val="1971017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68880" y="1318262"/>
            <a:ext cx="44439840" cy="5486400"/>
          </a:xfrm>
          <a:prstGeom prst="rect">
            <a:avLst/>
          </a:prstGeom>
        </p:spPr>
        <p:txBody>
          <a:bodyPr vert="horz" lIns="470258" tIns="235129" rIns="470258" bIns="23512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468880" y="7680963"/>
            <a:ext cx="44439840" cy="21724622"/>
          </a:xfrm>
          <a:prstGeom prst="rect">
            <a:avLst/>
          </a:prstGeom>
        </p:spPr>
        <p:txBody>
          <a:bodyPr vert="horz" lIns="470258" tIns="235129" rIns="470258" bIns="23512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468880" y="30510482"/>
            <a:ext cx="11521440" cy="1752600"/>
          </a:xfrm>
          <a:prstGeom prst="rect">
            <a:avLst/>
          </a:prstGeom>
        </p:spPr>
        <p:txBody>
          <a:bodyPr vert="horz" lIns="470258" tIns="235129" rIns="470258" bIns="235129" rtlCol="0" anchor="ctr"/>
          <a:lstStyle>
            <a:lvl1pPr algn="l">
              <a:defRPr sz="6200">
                <a:solidFill>
                  <a:schemeClr val="tx1">
                    <a:tint val="75000"/>
                  </a:schemeClr>
                </a:solidFill>
              </a:defRPr>
            </a:lvl1pPr>
          </a:lstStyle>
          <a:p>
            <a:fld id="{A76CF56E-F49B-44C0-B76E-934B9B3C3B6F}" type="datetimeFigureOut">
              <a:rPr lang="en-US" smtClean="0"/>
              <a:t>5/22/2015</a:t>
            </a:fld>
            <a:endParaRPr lang="en-US"/>
          </a:p>
        </p:txBody>
      </p:sp>
      <p:sp>
        <p:nvSpPr>
          <p:cNvPr id="5" name="Footer Placeholder 4"/>
          <p:cNvSpPr>
            <a:spLocks noGrp="1"/>
          </p:cNvSpPr>
          <p:nvPr>
            <p:ph type="ftr" sz="quarter" idx="3"/>
          </p:nvPr>
        </p:nvSpPr>
        <p:spPr>
          <a:xfrm>
            <a:off x="16870680" y="30510482"/>
            <a:ext cx="15636240" cy="1752600"/>
          </a:xfrm>
          <a:prstGeom prst="rect">
            <a:avLst/>
          </a:prstGeom>
        </p:spPr>
        <p:txBody>
          <a:bodyPr vert="horz" lIns="470258" tIns="235129" rIns="470258" bIns="235129" rtlCol="0" anchor="ctr"/>
          <a:lstStyle>
            <a:lvl1pPr algn="ctr">
              <a:defRPr sz="6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5387280" y="30510482"/>
            <a:ext cx="11521440" cy="1752600"/>
          </a:xfrm>
          <a:prstGeom prst="rect">
            <a:avLst/>
          </a:prstGeom>
        </p:spPr>
        <p:txBody>
          <a:bodyPr vert="horz" lIns="470258" tIns="235129" rIns="470258" bIns="235129" rtlCol="0" anchor="ctr"/>
          <a:lstStyle>
            <a:lvl1pPr algn="r">
              <a:defRPr sz="6200">
                <a:solidFill>
                  <a:schemeClr val="tx1">
                    <a:tint val="75000"/>
                  </a:schemeClr>
                </a:solidFill>
              </a:defRPr>
            </a:lvl1pPr>
          </a:lstStyle>
          <a:p>
            <a:fld id="{3CE62840-5929-42A0-8AD2-2AB2CDB73616}" type="slidenum">
              <a:rPr lang="en-US" smtClean="0"/>
              <a:t>‹#›</a:t>
            </a:fld>
            <a:endParaRPr lang="en-US"/>
          </a:p>
        </p:txBody>
      </p:sp>
    </p:spTree>
    <p:extLst>
      <p:ext uri="{BB962C8B-B14F-4D97-AF65-F5344CB8AC3E}">
        <p14:creationId xmlns:p14="http://schemas.microsoft.com/office/powerpoint/2010/main" val="405595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702576" rtl="0" eaLnBrk="1" latinLnBrk="0" hangingPunct="1">
        <a:spcBef>
          <a:spcPct val="0"/>
        </a:spcBef>
        <a:buNone/>
        <a:defRPr sz="22600" kern="1200">
          <a:solidFill>
            <a:schemeClr val="tx1"/>
          </a:solidFill>
          <a:latin typeface="+mj-lt"/>
          <a:ea typeface="+mj-ea"/>
          <a:cs typeface="+mj-cs"/>
        </a:defRPr>
      </a:lvl1pPr>
    </p:titleStyle>
    <p:bodyStyle>
      <a:lvl1pPr marL="1763466" indent="-1763466" algn="l" defTabSz="4702576" rtl="0" eaLnBrk="1" latinLnBrk="0" hangingPunct="1">
        <a:spcBef>
          <a:spcPct val="20000"/>
        </a:spcBef>
        <a:buFont typeface="Arial" pitchFamily="34" charset="0"/>
        <a:buChar char="•"/>
        <a:defRPr sz="16500" kern="1200">
          <a:solidFill>
            <a:schemeClr val="tx1"/>
          </a:solidFill>
          <a:latin typeface="+mn-lt"/>
          <a:ea typeface="+mn-ea"/>
          <a:cs typeface="+mn-cs"/>
        </a:defRPr>
      </a:lvl1pPr>
      <a:lvl2pPr marL="3820843" indent="-1469555" algn="l" defTabSz="4702576" rtl="0" eaLnBrk="1" latinLnBrk="0" hangingPunct="1">
        <a:spcBef>
          <a:spcPct val="20000"/>
        </a:spcBef>
        <a:buFont typeface="Arial" pitchFamily="34" charset="0"/>
        <a:buChar char="–"/>
        <a:defRPr sz="14400" kern="1200">
          <a:solidFill>
            <a:schemeClr val="tx1"/>
          </a:solidFill>
          <a:latin typeface="+mn-lt"/>
          <a:ea typeface="+mn-ea"/>
          <a:cs typeface="+mn-cs"/>
        </a:defRPr>
      </a:lvl2pPr>
      <a:lvl3pPr marL="5878220" indent="-1175644" algn="l" defTabSz="4702576" rtl="0" eaLnBrk="1" latinLnBrk="0" hangingPunct="1">
        <a:spcBef>
          <a:spcPct val="20000"/>
        </a:spcBef>
        <a:buFont typeface="Arial" pitchFamily="34" charset="0"/>
        <a:buChar char="•"/>
        <a:defRPr sz="12300" kern="1200">
          <a:solidFill>
            <a:schemeClr val="tx1"/>
          </a:solidFill>
          <a:latin typeface="+mn-lt"/>
          <a:ea typeface="+mn-ea"/>
          <a:cs typeface="+mn-cs"/>
        </a:defRPr>
      </a:lvl3pPr>
      <a:lvl4pPr marL="8229509"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4pPr>
      <a:lvl5pPr marL="10580797"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5pPr>
      <a:lvl6pPr marL="12932085"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6pPr>
      <a:lvl7pPr marL="15283373"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7pPr>
      <a:lvl8pPr marL="17634661"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8pPr>
      <a:lvl9pPr marL="19985949"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9pPr>
    </p:bodyStyle>
    <p:otherStyle>
      <a:defPPr>
        <a:defRPr lang="en-US"/>
      </a:defPPr>
      <a:lvl1pPr marL="0" algn="l" defTabSz="4702576" rtl="0" eaLnBrk="1" latinLnBrk="0" hangingPunct="1">
        <a:defRPr sz="9300" kern="1200">
          <a:solidFill>
            <a:schemeClr val="tx1"/>
          </a:solidFill>
          <a:latin typeface="+mn-lt"/>
          <a:ea typeface="+mn-ea"/>
          <a:cs typeface="+mn-cs"/>
        </a:defRPr>
      </a:lvl1pPr>
      <a:lvl2pPr marL="2351288" algn="l" defTabSz="4702576" rtl="0" eaLnBrk="1" latinLnBrk="0" hangingPunct="1">
        <a:defRPr sz="9300" kern="1200">
          <a:solidFill>
            <a:schemeClr val="tx1"/>
          </a:solidFill>
          <a:latin typeface="+mn-lt"/>
          <a:ea typeface="+mn-ea"/>
          <a:cs typeface="+mn-cs"/>
        </a:defRPr>
      </a:lvl2pPr>
      <a:lvl3pPr marL="4702576" algn="l" defTabSz="4702576" rtl="0" eaLnBrk="1" latinLnBrk="0" hangingPunct="1">
        <a:defRPr sz="9300" kern="1200">
          <a:solidFill>
            <a:schemeClr val="tx1"/>
          </a:solidFill>
          <a:latin typeface="+mn-lt"/>
          <a:ea typeface="+mn-ea"/>
          <a:cs typeface="+mn-cs"/>
        </a:defRPr>
      </a:lvl3pPr>
      <a:lvl4pPr marL="7053864" algn="l" defTabSz="4702576" rtl="0" eaLnBrk="1" latinLnBrk="0" hangingPunct="1">
        <a:defRPr sz="9300" kern="1200">
          <a:solidFill>
            <a:schemeClr val="tx1"/>
          </a:solidFill>
          <a:latin typeface="+mn-lt"/>
          <a:ea typeface="+mn-ea"/>
          <a:cs typeface="+mn-cs"/>
        </a:defRPr>
      </a:lvl4pPr>
      <a:lvl5pPr marL="9405153" algn="l" defTabSz="4702576" rtl="0" eaLnBrk="1" latinLnBrk="0" hangingPunct="1">
        <a:defRPr sz="9300" kern="1200">
          <a:solidFill>
            <a:schemeClr val="tx1"/>
          </a:solidFill>
          <a:latin typeface="+mn-lt"/>
          <a:ea typeface="+mn-ea"/>
          <a:cs typeface="+mn-cs"/>
        </a:defRPr>
      </a:lvl5pPr>
      <a:lvl6pPr marL="11756441" algn="l" defTabSz="4702576" rtl="0" eaLnBrk="1" latinLnBrk="0" hangingPunct="1">
        <a:defRPr sz="9300" kern="1200">
          <a:solidFill>
            <a:schemeClr val="tx1"/>
          </a:solidFill>
          <a:latin typeface="+mn-lt"/>
          <a:ea typeface="+mn-ea"/>
          <a:cs typeface="+mn-cs"/>
        </a:defRPr>
      </a:lvl6pPr>
      <a:lvl7pPr marL="14107729" algn="l" defTabSz="4702576" rtl="0" eaLnBrk="1" latinLnBrk="0" hangingPunct="1">
        <a:defRPr sz="9300" kern="1200">
          <a:solidFill>
            <a:schemeClr val="tx1"/>
          </a:solidFill>
          <a:latin typeface="+mn-lt"/>
          <a:ea typeface="+mn-ea"/>
          <a:cs typeface="+mn-cs"/>
        </a:defRPr>
      </a:lvl7pPr>
      <a:lvl8pPr marL="16459017" algn="l" defTabSz="4702576" rtl="0" eaLnBrk="1" latinLnBrk="0" hangingPunct="1">
        <a:defRPr sz="9300" kern="1200">
          <a:solidFill>
            <a:schemeClr val="tx1"/>
          </a:solidFill>
          <a:latin typeface="+mn-lt"/>
          <a:ea typeface="+mn-ea"/>
          <a:cs typeface="+mn-cs"/>
        </a:defRPr>
      </a:lvl8pPr>
      <a:lvl9pPr marL="18810305" algn="l" defTabSz="4702576" rtl="0" eaLnBrk="1" latinLnBrk="0" hangingPunct="1">
        <a:defRPr sz="9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jpg"/><Relationship Id="rId17" Type="http://schemas.openxmlformats.org/officeDocument/2006/relationships/hyperlink" Target="mailto:kallo@comcast.com" TargetMode="External"/><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338" y="7937"/>
            <a:ext cx="49485884" cy="32918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8284" y="14900247"/>
            <a:ext cx="49485884" cy="1219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0443" y="5047605"/>
            <a:ext cx="6805194" cy="4836178"/>
          </a:xfrm>
          <a:prstGeom prst="rect">
            <a:avLst/>
          </a:prstGeom>
        </p:spPr>
      </p:pic>
      <p:sp>
        <p:nvSpPr>
          <p:cNvPr id="30" name="Chord 29"/>
          <p:cNvSpPr/>
          <p:nvPr/>
        </p:nvSpPr>
        <p:spPr>
          <a:xfrm rot="20997680">
            <a:off x="29554864" y="2408465"/>
            <a:ext cx="3010146" cy="1591860"/>
          </a:xfrm>
          <a:prstGeom prst="chord">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nip Same Side Corner Rectangle 26"/>
          <p:cNvSpPr/>
          <p:nvPr/>
        </p:nvSpPr>
        <p:spPr>
          <a:xfrm rot="10800000">
            <a:off x="30653377" y="1501169"/>
            <a:ext cx="7778196" cy="2367607"/>
          </a:xfrm>
          <a:prstGeom prst="snip2Same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hord 28"/>
          <p:cNvSpPr/>
          <p:nvPr/>
        </p:nvSpPr>
        <p:spPr>
          <a:xfrm rot="8562213">
            <a:off x="36317432" y="2133844"/>
            <a:ext cx="2662769" cy="1702423"/>
          </a:xfrm>
          <a:prstGeom prst="chord">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p:cNvSpPr/>
          <p:nvPr/>
        </p:nvSpPr>
        <p:spPr>
          <a:xfrm>
            <a:off x="30653378" y="2158297"/>
            <a:ext cx="7968696" cy="2073663"/>
          </a:xfrm>
          <a:prstGeom prst="cloud">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8338" y="685800"/>
            <a:ext cx="49505938"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8338" y="30541819"/>
            <a:ext cx="49505937"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142" y="16796472"/>
            <a:ext cx="49485884" cy="1219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855242" y="716340"/>
            <a:ext cx="36042600" cy="1569660"/>
          </a:xfrm>
          <a:prstGeom prst="rect">
            <a:avLst/>
          </a:prstGeom>
          <a:noFill/>
        </p:spPr>
        <p:txBody>
          <a:bodyPr wrap="square" rtlCol="0">
            <a:spAutoFit/>
          </a:bodyPr>
          <a:lstStyle/>
          <a:p>
            <a:r>
              <a:rPr lang="en-US" sz="9600" b="1" dirty="0" smtClean="0">
                <a:latin typeface="Arial" pitchFamily="34" charset="0"/>
                <a:cs typeface="Arial" pitchFamily="34" charset="0"/>
              </a:rPr>
              <a:t>Potholes &amp; Condition of Major Roads in Sterling, VA</a:t>
            </a:r>
            <a:endParaRPr lang="en-US" sz="9600" b="1" dirty="0">
              <a:latin typeface="Arial" pitchFamily="34" charset="0"/>
              <a:cs typeface="Arial"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75" y="2660730"/>
            <a:ext cx="19075400" cy="23895509"/>
          </a:xfrm>
          <a:prstGeom prst="rect">
            <a:avLst/>
          </a:prstGeom>
        </p:spPr>
      </p:pic>
      <p:sp>
        <p:nvSpPr>
          <p:cNvPr id="11" name="TextBox 10"/>
          <p:cNvSpPr txBox="1"/>
          <p:nvPr/>
        </p:nvSpPr>
        <p:spPr>
          <a:xfrm>
            <a:off x="19980442" y="3868777"/>
            <a:ext cx="13792200" cy="1200329"/>
          </a:xfrm>
          <a:prstGeom prst="rect">
            <a:avLst/>
          </a:prstGeom>
          <a:noFill/>
        </p:spPr>
        <p:txBody>
          <a:bodyPr wrap="square" rtlCol="0">
            <a:spAutoFit/>
          </a:bodyPr>
          <a:lstStyle/>
          <a:p>
            <a:r>
              <a:rPr lang="en-US" sz="7200" dirty="0" smtClean="0">
                <a:solidFill>
                  <a:srgbClr val="FFFF00"/>
                </a:solidFill>
                <a:latin typeface="Arial Narrow" pitchFamily="34" charset="0"/>
                <a:cs typeface="Arial" pitchFamily="34" charset="0"/>
              </a:rPr>
              <a:t>#1 – Algonkian Pkwy / Middlefield Dr</a:t>
            </a:r>
            <a:endParaRPr lang="en-US" sz="7200" dirty="0">
              <a:solidFill>
                <a:srgbClr val="FFFF00"/>
              </a:solidFill>
              <a:latin typeface="Arial Narrow" pitchFamily="34" charset="0"/>
              <a:cs typeface="Arial" pitchFamily="34" charset="0"/>
            </a:endParaRPr>
          </a:p>
        </p:txBody>
      </p:sp>
      <p:sp>
        <p:nvSpPr>
          <p:cNvPr id="12" name="TextBox 11"/>
          <p:cNvSpPr txBox="1"/>
          <p:nvPr/>
        </p:nvSpPr>
        <p:spPr>
          <a:xfrm>
            <a:off x="19939000" y="12785066"/>
            <a:ext cx="13792200" cy="1200329"/>
          </a:xfrm>
          <a:prstGeom prst="rect">
            <a:avLst/>
          </a:prstGeom>
          <a:noFill/>
        </p:spPr>
        <p:txBody>
          <a:bodyPr wrap="square" rtlCol="0">
            <a:spAutoFit/>
          </a:bodyPr>
          <a:lstStyle/>
          <a:p>
            <a:r>
              <a:rPr lang="en-US" sz="7200" dirty="0" smtClean="0">
                <a:solidFill>
                  <a:srgbClr val="FFFF00"/>
                </a:solidFill>
                <a:latin typeface="Arial Narrow" pitchFamily="34" charset="0"/>
                <a:cs typeface="Arial" pitchFamily="34" charset="0"/>
              </a:rPr>
              <a:t>#2 – Cascades Pkwy / Palisades Pkwy</a:t>
            </a:r>
            <a:endParaRPr lang="en-US" sz="7200" dirty="0">
              <a:solidFill>
                <a:srgbClr val="FFFF00"/>
              </a:solidFill>
              <a:latin typeface="Arial Narrow" pitchFamily="34" charset="0"/>
              <a:cs typeface="Arial" pitchFamily="34" charset="0"/>
            </a:endParaRPr>
          </a:p>
        </p:txBody>
      </p:sp>
      <p:sp>
        <p:nvSpPr>
          <p:cNvPr id="13" name="TextBox 12"/>
          <p:cNvSpPr txBox="1"/>
          <p:nvPr/>
        </p:nvSpPr>
        <p:spPr>
          <a:xfrm>
            <a:off x="19829713" y="21897880"/>
            <a:ext cx="13792200" cy="1200329"/>
          </a:xfrm>
          <a:prstGeom prst="rect">
            <a:avLst/>
          </a:prstGeom>
          <a:noFill/>
        </p:spPr>
        <p:txBody>
          <a:bodyPr wrap="square" rtlCol="0">
            <a:spAutoFit/>
          </a:bodyPr>
          <a:lstStyle/>
          <a:p>
            <a:r>
              <a:rPr lang="en-US" sz="7200" dirty="0" smtClean="0">
                <a:solidFill>
                  <a:srgbClr val="FFFF00"/>
                </a:solidFill>
                <a:latin typeface="Arial Narrow" pitchFamily="34" charset="0"/>
                <a:cs typeface="Arial" pitchFamily="34" charset="0"/>
              </a:rPr>
              <a:t>#3</a:t>
            </a:r>
            <a:r>
              <a:rPr lang="en-US" sz="7200" dirty="0" smtClean="0">
                <a:solidFill>
                  <a:srgbClr val="7030A0"/>
                </a:solidFill>
                <a:latin typeface="Arial Narrow" pitchFamily="34" charset="0"/>
                <a:cs typeface="Arial" pitchFamily="34" charset="0"/>
              </a:rPr>
              <a:t> </a:t>
            </a:r>
            <a:r>
              <a:rPr lang="en-US" sz="7200" dirty="0" smtClean="0">
                <a:solidFill>
                  <a:srgbClr val="FFFF00"/>
                </a:solidFill>
                <a:latin typeface="Arial Narrow" pitchFamily="34" charset="0"/>
                <a:cs typeface="Arial" pitchFamily="34" charset="0"/>
              </a:rPr>
              <a:t>– Bartholomew Fair Dr / Benedict Dr</a:t>
            </a:r>
            <a:endParaRPr lang="en-US" sz="7200" dirty="0">
              <a:solidFill>
                <a:srgbClr val="FFFF00"/>
              </a:solidFill>
              <a:latin typeface="Arial Narrow" pitchFamily="34" charset="0"/>
              <a:cs typeface="Arial" pitchFamily="34" charset="0"/>
            </a:endParaRPr>
          </a:p>
        </p:txBody>
      </p:sp>
      <p:sp>
        <p:nvSpPr>
          <p:cNvPr id="14" name="TextBox 13"/>
          <p:cNvSpPr txBox="1"/>
          <p:nvPr/>
        </p:nvSpPr>
        <p:spPr>
          <a:xfrm>
            <a:off x="34723139" y="3868777"/>
            <a:ext cx="13792200" cy="1200329"/>
          </a:xfrm>
          <a:prstGeom prst="rect">
            <a:avLst/>
          </a:prstGeom>
          <a:noFill/>
        </p:spPr>
        <p:txBody>
          <a:bodyPr wrap="square" rtlCol="0">
            <a:spAutoFit/>
          </a:bodyPr>
          <a:lstStyle/>
          <a:p>
            <a:r>
              <a:rPr lang="en-US" sz="7200" dirty="0" smtClean="0">
                <a:solidFill>
                  <a:srgbClr val="FFFF00"/>
                </a:solidFill>
                <a:latin typeface="Arial Narrow" pitchFamily="34" charset="0"/>
                <a:cs typeface="Arial" pitchFamily="34" charset="0"/>
              </a:rPr>
              <a:t>#4 – Nokes Blvd / City Center Blvd</a:t>
            </a:r>
            <a:endParaRPr lang="en-US" sz="7200" dirty="0">
              <a:solidFill>
                <a:srgbClr val="FFFF00"/>
              </a:solidFill>
              <a:latin typeface="Arial Narrow" pitchFamily="34" charset="0"/>
              <a:cs typeface="Arial" pitchFamily="34" charset="0"/>
            </a:endParaRPr>
          </a:p>
        </p:txBody>
      </p:sp>
      <p:sp>
        <p:nvSpPr>
          <p:cNvPr id="15" name="TextBox 14"/>
          <p:cNvSpPr txBox="1"/>
          <p:nvPr/>
        </p:nvSpPr>
        <p:spPr>
          <a:xfrm>
            <a:off x="34719128" y="12827496"/>
            <a:ext cx="13792200" cy="1200329"/>
          </a:xfrm>
          <a:prstGeom prst="rect">
            <a:avLst/>
          </a:prstGeom>
          <a:noFill/>
        </p:spPr>
        <p:txBody>
          <a:bodyPr wrap="square" rtlCol="0">
            <a:spAutoFit/>
          </a:bodyPr>
          <a:lstStyle/>
          <a:p>
            <a:r>
              <a:rPr lang="en-US" sz="7200" dirty="0" smtClean="0">
                <a:solidFill>
                  <a:srgbClr val="FFFF00"/>
                </a:solidFill>
                <a:latin typeface="Arial Narrow" pitchFamily="34" charset="0"/>
                <a:cs typeface="Arial" pitchFamily="34" charset="0"/>
              </a:rPr>
              <a:t>#5 – Atlantic Blvd / Warp Dr</a:t>
            </a:r>
            <a:endParaRPr lang="en-US" sz="7200" dirty="0">
              <a:solidFill>
                <a:srgbClr val="FFFF00"/>
              </a:solidFill>
              <a:latin typeface="Arial Narrow" pitchFamily="34" charset="0"/>
              <a:cs typeface="Arial" pitchFamily="34" charset="0"/>
            </a:endParaRPr>
          </a:p>
        </p:txBody>
      </p:sp>
      <p:sp>
        <p:nvSpPr>
          <p:cNvPr id="16" name="TextBox 15"/>
          <p:cNvSpPr txBox="1"/>
          <p:nvPr/>
        </p:nvSpPr>
        <p:spPr>
          <a:xfrm>
            <a:off x="34642926" y="21802264"/>
            <a:ext cx="13792200" cy="1200329"/>
          </a:xfrm>
          <a:prstGeom prst="rect">
            <a:avLst/>
          </a:prstGeom>
          <a:noFill/>
        </p:spPr>
        <p:txBody>
          <a:bodyPr wrap="square" rtlCol="0">
            <a:spAutoFit/>
          </a:bodyPr>
          <a:lstStyle/>
          <a:p>
            <a:r>
              <a:rPr lang="en-US" sz="7200" dirty="0" smtClean="0">
                <a:solidFill>
                  <a:srgbClr val="FFFF00"/>
                </a:solidFill>
                <a:latin typeface="Arial Narrow" pitchFamily="34" charset="0"/>
                <a:cs typeface="Arial" pitchFamily="34" charset="0"/>
              </a:rPr>
              <a:t>#6 – Shaw Rd / Old Church Rd </a:t>
            </a:r>
            <a:endParaRPr lang="en-US" sz="7200" dirty="0">
              <a:solidFill>
                <a:srgbClr val="FFFF00"/>
              </a:solidFill>
              <a:latin typeface="Arial Narrow" pitchFamily="34" charset="0"/>
              <a:cs typeface="Arial" pitchFamily="34" charset="0"/>
            </a:endParaRPr>
          </a:p>
        </p:txBody>
      </p:sp>
      <p:sp>
        <p:nvSpPr>
          <p:cNvPr id="17" name="TextBox 16"/>
          <p:cNvSpPr txBox="1"/>
          <p:nvPr/>
        </p:nvSpPr>
        <p:spPr>
          <a:xfrm>
            <a:off x="31518726" y="2325614"/>
            <a:ext cx="6248400" cy="1446550"/>
          </a:xfrm>
          <a:prstGeom prst="rect">
            <a:avLst/>
          </a:prstGeom>
          <a:noFill/>
        </p:spPr>
        <p:txBody>
          <a:bodyPr wrap="square" rtlCol="0">
            <a:spAutoFit/>
          </a:bodyPr>
          <a:lstStyle/>
          <a:p>
            <a:r>
              <a:rPr lang="en-US" sz="8800" dirty="0" smtClean="0">
                <a:solidFill>
                  <a:srgbClr val="FFFF00"/>
                </a:solidFill>
                <a:latin typeface="Arial Narrow" pitchFamily="34" charset="0"/>
                <a:cs typeface="Arial" pitchFamily="34" charset="0"/>
              </a:rPr>
              <a:t>Key</a:t>
            </a:r>
            <a:r>
              <a:rPr lang="en-US" sz="8800" dirty="0" smtClean="0">
                <a:ln>
                  <a:solidFill>
                    <a:srgbClr val="FFFF00"/>
                  </a:solidFill>
                </a:ln>
                <a:solidFill>
                  <a:srgbClr val="FFFF00"/>
                </a:solidFill>
                <a:latin typeface="Arial Narrow" pitchFamily="34" charset="0"/>
                <a:cs typeface="Arial" pitchFamily="34" charset="0"/>
              </a:rPr>
              <a:t> </a:t>
            </a:r>
            <a:r>
              <a:rPr lang="en-US" sz="8800" dirty="0" smtClean="0">
                <a:solidFill>
                  <a:srgbClr val="FFFF00"/>
                </a:solidFill>
                <a:latin typeface="Arial Narrow" pitchFamily="34" charset="0"/>
                <a:cs typeface="Arial" pitchFamily="34" charset="0"/>
              </a:rPr>
              <a:t>Locations</a:t>
            </a:r>
            <a:endParaRPr lang="en-US" sz="8800" dirty="0">
              <a:solidFill>
                <a:srgbClr val="FFFF00"/>
              </a:solidFill>
              <a:latin typeface="Arial Narrow" pitchFamily="34" charset="0"/>
              <a:cs typeface="Arial" pitchFamily="34" charset="0"/>
            </a:endParaRPr>
          </a:p>
        </p:txBody>
      </p:sp>
      <p:sp>
        <p:nvSpPr>
          <p:cNvPr id="31" name="AutoShape 2" descr="Displaying IMG_0447.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4" name="AutoShape 5" descr="Displaying IMG_0452.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26759" y="14081488"/>
            <a:ext cx="6372727" cy="4737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05415" y="23107258"/>
            <a:ext cx="6316497" cy="4722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05416" y="14081488"/>
            <a:ext cx="6437564" cy="4757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5" name="AutoShape 10" descr="Displaying IMG_0465.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62400" y="5047605"/>
            <a:ext cx="6372726" cy="481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05416" y="5014435"/>
            <a:ext cx="6425784" cy="4836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6" name="TextBox 1025"/>
          <p:cNvSpPr txBox="1"/>
          <p:nvPr/>
        </p:nvSpPr>
        <p:spPr>
          <a:xfrm>
            <a:off x="9067801" y="9337970"/>
            <a:ext cx="381000" cy="584775"/>
          </a:xfrm>
          <a:prstGeom prst="rect">
            <a:avLst/>
          </a:prstGeom>
          <a:solidFill>
            <a:srgbClr val="7030A0"/>
          </a:solidFill>
          <a:ln>
            <a:solidFill>
              <a:srgbClr val="7030A0"/>
            </a:solidFill>
          </a:ln>
        </p:spPr>
        <p:txBody>
          <a:bodyPr wrap="square" rtlCol="0">
            <a:spAutoFit/>
          </a:bodyPr>
          <a:lstStyle/>
          <a:p>
            <a:r>
              <a:rPr lang="en-US" sz="3200" dirty="0" smtClean="0">
                <a:solidFill>
                  <a:schemeClr val="bg1"/>
                </a:solidFill>
                <a:latin typeface="Arial" pitchFamily="34" charset="0"/>
                <a:cs typeface="Arial" pitchFamily="34" charset="0"/>
              </a:rPr>
              <a:t>1</a:t>
            </a:r>
            <a:endParaRPr lang="en-US" sz="3200" dirty="0">
              <a:solidFill>
                <a:schemeClr val="bg1"/>
              </a:solidFill>
              <a:latin typeface="Arial" pitchFamily="34" charset="0"/>
              <a:cs typeface="Arial" pitchFamily="34" charset="0"/>
            </a:endParaRPr>
          </a:p>
        </p:txBody>
      </p:sp>
      <p:sp>
        <p:nvSpPr>
          <p:cNvPr id="41" name="TextBox 40"/>
          <p:cNvSpPr txBox="1"/>
          <p:nvPr/>
        </p:nvSpPr>
        <p:spPr>
          <a:xfrm>
            <a:off x="8425632" y="10858506"/>
            <a:ext cx="381000" cy="584775"/>
          </a:xfrm>
          <a:prstGeom prst="rect">
            <a:avLst/>
          </a:prstGeom>
          <a:solidFill>
            <a:srgbClr val="7030A0"/>
          </a:solidFill>
          <a:ln>
            <a:solidFill>
              <a:srgbClr val="7030A0"/>
            </a:solidFill>
          </a:ln>
        </p:spPr>
        <p:txBody>
          <a:bodyPr wrap="square" rtlCol="0">
            <a:spAutoFit/>
          </a:bodyPr>
          <a:lstStyle/>
          <a:p>
            <a:r>
              <a:rPr lang="en-US" sz="3200" dirty="0" smtClean="0">
                <a:solidFill>
                  <a:schemeClr val="bg1"/>
                </a:solidFill>
                <a:latin typeface="Arial" pitchFamily="34" charset="0"/>
                <a:cs typeface="Arial" pitchFamily="34" charset="0"/>
              </a:rPr>
              <a:t>2</a:t>
            </a:r>
            <a:endParaRPr lang="en-US" sz="3200" dirty="0">
              <a:solidFill>
                <a:schemeClr val="bg1"/>
              </a:solidFill>
              <a:latin typeface="Arial" pitchFamily="34" charset="0"/>
              <a:cs typeface="Arial" pitchFamily="34" charset="0"/>
            </a:endParaRPr>
          </a:p>
        </p:txBody>
      </p:sp>
      <p:sp>
        <p:nvSpPr>
          <p:cNvPr id="43" name="TextBox 42"/>
          <p:cNvSpPr txBox="1"/>
          <p:nvPr/>
        </p:nvSpPr>
        <p:spPr>
          <a:xfrm>
            <a:off x="8616132" y="12204338"/>
            <a:ext cx="381000" cy="584775"/>
          </a:xfrm>
          <a:prstGeom prst="rect">
            <a:avLst/>
          </a:prstGeom>
          <a:solidFill>
            <a:srgbClr val="7030A0"/>
          </a:solidFill>
          <a:ln>
            <a:solidFill>
              <a:srgbClr val="7030A0"/>
            </a:solidFill>
          </a:ln>
        </p:spPr>
        <p:txBody>
          <a:bodyPr wrap="square" rtlCol="0">
            <a:spAutoFit/>
          </a:bodyPr>
          <a:lstStyle/>
          <a:p>
            <a:r>
              <a:rPr lang="en-US" sz="3200" dirty="0" smtClean="0">
                <a:solidFill>
                  <a:schemeClr val="bg1"/>
                </a:solidFill>
                <a:latin typeface="Arial" pitchFamily="34" charset="0"/>
                <a:cs typeface="Arial" pitchFamily="34" charset="0"/>
              </a:rPr>
              <a:t>3</a:t>
            </a:r>
            <a:endParaRPr lang="en-US" sz="3200" dirty="0">
              <a:solidFill>
                <a:schemeClr val="bg1"/>
              </a:solidFill>
              <a:latin typeface="Arial" pitchFamily="34" charset="0"/>
              <a:cs typeface="Arial" pitchFamily="34" charset="0"/>
            </a:endParaRPr>
          </a:p>
        </p:txBody>
      </p:sp>
      <p:sp>
        <p:nvSpPr>
          <p:cNvPr id="44" name="TextBox 43"/>
          <p:cNvSpPr txBox="1"/>
          <p:nvPr/>
        </p:nvSpPr>
        <p:spPr>
          <a:xfrm>
            <a:off x="5282415" y="13135272"/>
            <a:ext cx="381000" cy="584775"/>
          </a:xfrm>
          <a:prstGeom prst="rect">
            <a:avLst/>
          </a:prstGeom>
          <a:solidFill>
            <a:srgbClr val="7030A0"/>
          </a:solidFill>
          <a:ln>
            <a:solidFill>
              <a:srgbClr val="7030A0"/>
            </a:solidFill>
          </a:ln>
        </p:spPr>
        <p:txBody>
          <a:bodyPr wrap="square" rtlCol="0">
            <a:spAutoFit/>
          </a:bodyPr>
          <a:lstStyle/>
          <a:p>
            <a:r>
              <a:rPr lang="en-US" sz="3200" dirty="0" smtClean="0">
                <a:solidFill>
                  <a:schemeClr val="bg1"/>
                </a:solidFill>
                <a:latin typeface="Arial" pitchFamily="34" charset="0"/>
                <a:cs typeface="Arial" pitchFamily="34" charset="0"/>
              </a:rPr>
              <a:t>4</a:t>
            </a:r>
            <a:endParaRPr lang="en-US" sz="3200" dirty="0">
              <a:solidFill>
                <a:schemeClr val="bg1"/>
              </a:solidFill>
              <a:latin typeface="Arial" pitchFamily="34" charset="0"/>
              <a:cs typeface="Arial" pitchFamily="34" charset="0"/>
            </a:endParaRPr>
          </a:p>
        </p:txBody>
      </p:sp>
      <p:sp>
        <p:nvSpPr>
          <p:cNvPr id="45" name="TextBox 44"/>
          <p:cNvSpPr txBox="1"/>
          <p:nvPr/>
        </p:nvSpPr>
        <p:spPr>
          <a:xfrm>
            <a:off x="4690587" y="14607859"/>
            <a:ext cx="381000" cy="584775"/>
          </a:xfrm>
          <a:prstGeom prst="rect">
            <a:avLst/>
          </a:prstGeom>
          <a:solidFill>
            <a:srgbClr val="7030A0"/>
          </a:solidFill>
          <a:ln>
            <a:solidFill>
              <a:srgbClr val="7030A0"/>
            </a:solidFill>
          </a:ln>
        </p:spPr>
        <p:txBody>
          <a:bodyPr wrap="square" rtlCol="0">
            <a:spAutoFit/>
          </a:bodyPr>
          <a:lstStyle/>
          <a:p>
            <a:r>
              <a:rPr lang="en-US" sz="3200" dirty="0" smtClean="0">
                <a:solidFill>
                  <a:schemeClr val="bg1"/>
                </a:solidFill>
                <a:latin typeface="Arial" pitchFamily="34" charset="0"/>
                <a:cs typeface="Arial" pitchFamily="34" charset="0"/>
              </a:rPr>
              <a:t>5</a:t>
            </a:r>
            <a:endParaRPr lang="en-US" sz="3200" dirty="0">
              <a:solidFill>
                <a:schemeClr val="bg1"/>
              </a:solidFill>
              <a:latin typeface="Arial" pitchFamily="34" charset="0"/>
              <a:cs typeface="Arial" pitchFamily="34" charset="0"/>
            </a:endParaRPr>
          </a:p>
        </p:txBody>
      </p:sp>
      <p:sp>
        <p:nvSpPr>
          <p:cNvPr id="46" name="TextBox 45"/>
          <p:cNvSpPr txBox="1"/>
          <p:nvPr/>
        </p:nvSpPr>
        <p:spPr>
          <a:xfrm>
            <a:off x="4267200" y="16840590"/>
            <a:ext cx="381000" cy="584775"/>
          </a:xfrm>
          <a:prstGeom prst="rect">
            <a:avLst/>
          </a:prstGeom>
          <a:solidFill>
            <a:srgbClr val="7030A0"/>
          </a:solidFill>
          <a:ln>
            <a:solidFill>
              <a:srgbClr val="7030A0"/>
            </a:solidFill>
          </a:ln>
        </p:spPr>
        <p:txBody>
          <a:bodyPr wrap="square" rtlCol="0">
            <a:spAutoFit/>
          </a:bodyPr>
          <a:lstStyle/>
          <a:p>
            <a:r>
              <a:rPr lang="en-US" sz="3200" dirty="0" smtClean="0">
                <a:solidFill>
                  <a:schemeClr val="bg1"/>
                </a:solidFill>
                <a:latin typeface="Arial" pitchFamily="34" charset="0"/>
                <a:cs typeface="Arial" pitchFamily="34" charset="0"/>
              </a:rPr>
              <a:t>6</a:t>
            </a:r>
            <a:endParaRPr lang="en-US" sz="3200" dirty="0">
              <a:solidFill>
                <a:schemeClr val="bg1"/>
              </a:solidFill>
              <a:latin typeface="Arial" pitchFamily="34" charset="0"/>
              <a:cs typeface="Arial" pitchFamily="34" charset="0"/>
            </a:endParaRPr>
          </a:p>
        </p:txBody>
      </p:sp>
      <p:sp>
        <p:nvSpPr>
          <p:cNvPr id="48" name="TextBox 47"/>
          <p:cNvSpPr txBox="1"/>
          <p:nvPr/>
        </p:nvSpPr>
        <p:spPr>
          <a:xfrm>
            <a:off x="23940198" y="7509828"/>
            <a:ext cx="381000" cy="584775"/>
          </a:xfrm>
          <a:prstGeom prst="rect">
            <a:avLst/>
          </a:prstGeom>
          <a:solidFill>
            <a:srgbClr val="7030A0"/>
          </a:solidFill>
          <a:ln>
            <a:solidFill>
              <a:srgbClr val="7030A0"/>
            </a:solidFill>
          </a:ln>
        </p:spPr>
        <p:txBody>
          <a:bodyPr wrap="square" rtlCol="0">
            <a:spAutoFit/>
          </a:bodyPr>
          <a:lstStyle/>
          <a:p>
            <a:r>
              <a:rPr lang="en-US" sz="3200" dirty="0" smtClean="0">
                <a:solidFill>
                  <a:schemeClr val="bg1"/>
                </a:solidFill>
                <a:latin typeface="Arial" pitchFamily="34" charset="0"/>
                <a:cs typeface="Arial" pitchFamily="34" charset="0"/>
              </a:rPr>
              <a:t>1</a:t>
            </a:r>
            <a:endParaRPr lang="en-US" sz="3200" dirty="0">
              <a:solidFill>
                <a:schemeClr val="bg1"/>
              </a:solidFill>
              <a:latin typeface="Arial" pitchFamily="34" charset="0"/>
              <a:cs typeface="Arial" pitchFamily="34" charset="0"/>
            </a:endParaRPr>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89537" y="14091204"/>
            <a:ext cx="6945563" cy="4737728"/>
          </a:xfrm>
          <a:prstGeom prst="rect">
            <a:avLst/>
          </a:prstGeom>
        </p:spPr>
      </p:pic>
      <p:sp>
        <p:nvSpPr>
          <p:cNvPr id="39" name="TextBox 38"/>
          <p:cNvSpPr txBox="1"/>
          <p:nvPr/>
        </p:nvSpPr>
        <p:spPr>
          <a:xfrm>
            <a:off x="23674864" y="15626533"/>
            <a:ext cx="381000" cy="584775"/>
          </a:xfrm>
          <a:prstGeom prst="rect">
            <a:avLst/>
          </a:prstGeom>
          <a:solidFill>
            <a:srgbClr val="7030A0"/>
          </a:solidFill>
          <a:ln>
            <a:solidFill>
              <a:srgbClr val="7030A0"/>
            </a:solidFill>
          </a:ln>
        </p:spPr>
        <p:txBody>
          <a:bodyPr wrap="square" rtlCol="0">
            <a:spAutoFit/>
          </a:bodyPr>
          <a:lstStyle/>
          <a:p>
            <a:r>
              <a:rPr lang="en-US" sz="3200" dirty="0" smtClean="0">
                <a:solidFill>
                  <a:schemeClr val="bg1"/>
                </a:solidFill>
                <a:latin typeface="Arial" pitchFamily="34" charset="0"/>
                <a:cs typeface="Arial" pitchFamily="34" charset="0"/>
              </a:rPr>
              <a:t>2</a:t>
            </a:r>
            <a:endParaRPr lang="en-US" sz="3200" dirty="0">
              <a:solidFill>
                <a:schemeClr val="bg1"/>
              </a:solidFill>
              <a:latin typeface="Arial" pitchFamily="34" charset="0"/>
              <a:cs typeface="Arial" pitchFamily="34" charset="0"/>
            </a:endParaRPr>
          </a:p>
        </p:txBody>
      </p:sp>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80443" y="23098209"/>
            <a:ext cx="6805194" cy="4741020"/>
          </a:xfrm>
          <a:prstGeom prst="rect">
            <a:avLst/>
          </a:prstGeom>
        </p:spPr>
      </p:pic>
      <p:sp>
        <p:nvSpPr>
          <p:cNvPr id="42" name="TextBox 41"/>
          <p:cNvSpPr txBox="1"/>
          <p:nvPr/>
        </p:nvSpPr>
        <p:spPr>
          <a:xfrm>
            <a:off x="22220320" y="24765957"/>
            <a:ext cx="381000" cy="584775"/>
          </a:xfrm>
          <a:prstGeom prst="rect">
            <a:avLst/>
          </a:prstGeom>
          <a:solidFill>
            <a:srgbClr val="7030A0"/>
          </a:solidFill>
          <a:ln>
            <a:solidFill>
              <a:srgbClr val="7030A0"/>
            </a:solidFill>
          </a:ln>
        </p:spPr>
        <p:txBody>
          <a:bodyPr wrap="square" rtlCol="0">
            <a:spAutoFit/>
          </a:bodyPr>
          <a:lstStyle/>
          <a:p>
            <a:r>
              <a:rPr lang="en-US" sz="3200" dirty="0" smtClean="0">
                <a:solidFill>
                  <a:schemeClr val="bg1"/>
                </a:solidFill>
                <a:latin typeface="Arial" pitchFamily="34" charset="0"/>
                <a:cs typeface="Arial" pitchFamily="34" charset="0"/>
              </a:rPr>
              <a:t>3</a:t>
            </a:r>
            <a:endParaRPr lang="en-US" sz="3200" dirty="0">
              <a:solidFill>
                <a:schemeClr val="bg1"/>
              </a:solidFill>
              <a:latin typeface="Arial" pitchFamily="34" charset="0"/>
              <a:cs typeface="Arial" pitchFamily="34" charset="0"/>
            </a:endParaRPr>
          </a:p>
        </p:txBody>
      </p:sp>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758153" y="5069105"/>
            <a:ext cx="6819898" cy="4814677"/>
          </a:xfrm>
          <a:prstGeom prst="rect">
            <a:avLst/>
          </a:prstGeom>
        </p:spPr>
      </p:pic>
      <p:sp>
        <p:nvSpPr>
          <p:cNvPr id="47" name="TextBox 46"/>
          <p:cNvSpPr txBox="1"/>
          <p:nvPr/>
        </p:nvSpPr>
        <p:spPr>
          <a:xfrm>
            <a:off x="37746997" y="7536904"/>
            <a:ext cx="381000" cy="584775"/>
          </a:xfrm>
          <a:prstGeom prst="rect">
            <a:avLst/>
          </a:prstGeom>
          <a:solidFill>
            <a:srgbClr val="7030A0"/>
          </a:solidFill>
          <a:ln>
            <a:solidFill>
              <a:srgbClr val="7030A0"/>
            </a:solidFill>
          </a:ln>
        </p:spPr>
        <p:txBody>
          <a:bodyPr wrap="square" rtlCol="0">
            <a:spAutoFit/>
          </a:bodyPr>
          <a:lstStyle/>
          <a:p>
            <a:r>
              <a:rPr lang="en-US" sz="3200" dirty="0" smtClean="0">
                <a:solidFill>
                  <a:schemeClr val="bg1"/>
                </a:solidFill>
                <a:latin typeface="Arial" pitchFamily="34" charset="0"/>
                <a:cs typeface="Arial" pitchFamily="34" charset="0"/>
              </a:rPr>
              <a:t>4</a:t>
            </a:r>
            <a:endParaRPr lang="en-US" sz="3200" dirty="0">
              <a:solidFill>
                <a:schemeClr val="bg1"/>
              </a:solidFill>
              <a:latin typeface="Arial" pitchFamily="34" charset="0"/>
              <a:cs typeface="Arial" pitchFamily="34" charset="0"/>
            </a:endParaRPr>
          </a:p>
        </p:txBody>
      </p:sp>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758152" y="14091204"/>
            <a:ext cx="6819898" cy="4737728"/>
          </a:xfrm>
          <a:prstGeom prst="rect">
            <a:avLst/>
          </a:prstGeom>
        </p:spPr>
      </p:pic>
      <p:sp>
        <p:nvSpPr>
          <p:cNvPr id="49" name="TextBox 48"/>
          <p:cNvSpPr txBox="1"/>
          <p:nvPr/>
        </p:nvSpPr>
        <p:spPr>
          <a:xfrm>
            <a:off x="38241074" y="16255815"/>
            <a:ext cx="381000" cy="584775"/>
          </a:xfrm>
          <a:prstGeom prst="rect">
            <a:avLst/>
          </a:prstGeom>
          <a:solidFill>
            <a:srgbClr val="7030A0"/>
          </a:solidFill>
          <a:ln>
            <a:solidFill>
              <a:srgbClr val="7030A0"/>
            </a:solidFill>
          </a:ln>
        </p:spPr>
        <p:txBody>
          <a:bodyPr wrap="square" rtlCol="0">
            <a:spAutoFit/>
          </a:bodyPr>
          <a:lstStyle/>
          <a:p>
            <a:r>
              <a:rPr lang="en-US" sz="3200" dirty="0" smtClean="0">
                <a:solidFill>
                  <a:schemeClr val="bg1"/>
                </a:solidFill>
                <a:latin typeface="Arial" pitchFamily="34" charset="0"/>
                <a:cs typeface="Arial" pitchFamily="34" charset="0"/>
              </a:rPr>
              <a:t>5</a:t>
            </a:r>
            <a:endParaRPr lang="en-US" sz="3200" dirty="0">
              <a:solidFill>
                <a:schemeClr val="bg1"/>
              </a:solidFill>
              <a:latin typeface="Arial" pitchFamily="34" charset="0"/>
              <a:cs typeface="Arial" pitchFamily="34" charset="0"/>
            </a:endParaRPr>
          </a:p>
        </p:txBody>
      </p:sp>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642926" y="23116308"/>
            <a:ext cx="6935124" cy="4722921"/>
          </a:xfrm>
          <a:prstGeom prst="rect">
            <a:avLst/>
          </a:prstGeom>
        </p:spPr>
      </p:pic>
      <p:sp>
        <p:nvSpPr>
          <p:cNvPr id="22" name="AutoShape 2" descr="Displaying IMG_2952.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026758" y="23116308"/>
            <a:ext cx="6372727" cy="4722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extBox 49"/>
          <p:cNvSpPr txBox="1"/>
          <p:nvPr/>
        </p:nvSpPr>
        <p:spPr>
          <a:xfrm>
            <a:off x="38241074" y="25456123"/>
            <a:ext cx="381000" cy="584775"/>
          </a:xfrm>
          <a:prstGeom prst="rect">
            <a:avLst/>
          </a:prstGeom>
          <a:solidFill>
            <a:srgbClr val="7030A0"/>
          </a:solidFill>
          <a:ln>
            <a:solidFill>
              <a:srgbClr val="7030A0"/>
            </a:solidFill>
          </a:ln>
        </p:spPr>
        <p:txBody>
          <a:bodyPr wrap="square" rtlCol="0">
            <a:spAutoFit/>
          </a:bodyPr>
          <a:lstStyle/>
          <a:p>
            <a:r>
              <a:rPr lang="en-US" sz="3200" dirty="0" smtClean="0">
                <a:solidFill>
                  <a:schemeClr val="bg1"/>
                </a:solidFill>
                <a:latin typeface="Arial" pitchFamily="34" charset="0"/>
                <a:cs typeface="Arial" pitchFamily="34" charset="0"/>
              </a:rPr>
              <a:t>6</a:t>
            </a:r>
            <a:endParaRPr lang="en-US" sz="3200" dirty="0">
              <a:solidFill>
                <a:schemeClr val="bg1"/>
              </a:solidFill>
              <a:latin typeface="Arial" pitchFamily="34" charset="0"/>
              <a:cs typeface="Arial" pitchFamily="34" charset="0"/>
            </a:endParaRPr>
          </a:p>
        </p:txBody>
      </p:sp>
      <p:sp>
        <p:nvSpPr>
          <p:cNvPr id="24" name="TextBox 23"/>
          <p:cNvSpPr txBox="1"/>
          <p:nvPr/>
        </p:nvSpPr>
        <p:spPr>
          <a:xfrm>
            <a:off x="69517" y="26821426"/>
            <a:ext cx="19075400" cy="5262979"/>
          </a:xfrm>
          <a:prstGeom prst="rect">
            <a:avLst/>
          </a:prstGeom>
          <a:noFill/>
        </p:spPr>
        <p:txBody>
          <a:bodyPr wrap="square" rtlCol="0">
            <a:spAutoFit/>
          </a:bodyPr>
          <a:lstStyle/>
          <a:p>
            <a:r>
              <a:rPr lang="en-US" sz="4800" dirty="0" smtClean="0">
                <a:solidFill>
                  <a:schemeClr val="bg1"/>
                </a:solidFill>
                <a:latin typeface="Arial Narrow" pitchFamily="34" charset="0"/>
              </a:rPr>
              <a:t>The purpose of this project was to provide the Virginia Department of Transportation with data about pothole locations and dimensions enabling them to prioritize road repairs. This year road conditions were especially poor after a rough winter. Data was collected by driving major roads and manually recording the locations, pothole depth and width, and overall road conditions. A  Likert Scale was used to define the quality </a:t>
            </a:r>
            <a:r>
              <a:rPr lang="en-US" sz="4800" dirty="0" smtClean="0">
                <a:latin typeface="Arial Narrow" pitchFamily="34" charset="0"/>
              </a:rPr>
              <a:t>of the roads.  Six key locations were identified, listed in no particular order to the right, for areas that VDOT should focus their efforts on.</a:t>
            </a:r>
            <a:endParaRPr lang="en-US" sz="4800" dirty="0">
              <a:latin typeface="Arial Narrow" pitchFamily="34" charset="0"/>
            </a:endParaRPr>
          </a:p>
        </p:txBody>
      </p:sp>
      <p:sp>
        <p:nvSpPr>
          <p:cNvPr id="52" name="TextBox 51"/>
          <p:cNvSpPr txBox="1"/>
          <p:nvPr/>
        </p:nvSpPr>
        <p:spPr>
          <a:xfrm>
            <a:off x="19939000" y="9883783"/>
            <a:ext cx="13333664" cy="3170099"/>
          </a:xfrm>
          <a:prstGeom prst="rect">
            <a:avLst/>
          </a:prstGeom>
          <a:noFill/>
        </p:spPr>
        <p:txBody>
          <a:bodyPr wrap="square" rtlCol="0">
            <a:spAutoFit/>
          </a:bodyPr>
          <a:lstStyle/>
          <a:p>
            <a:r>
              <a:rPr lang="en-US" sz="4000" dirty="0" smtClean="0">
                <a:solidFill>
                  <a:schemeClr val="bg1"/>
                </a:solidFill>
                <a:latin typeface="Arial Narrow" pitchFamily="34" charset="0"/>
              </a:rPr>
              <a:t>At this location Algonkian Pkwy was given a rating of 2. This was as a result of 18 potholes measured within a 0.6 mile stretch of road, in the vicinity of Middlefield Dr. These potholes have been paved over; however, road condition is still poor as a result of the  numerous potholes which have been filled.</a:t>
            </a:r>
            <a:endParaRPr lang="en-US" sz="4000" dirty="0">
              <a:solidFill>
                <a:schemeClr val="bg1"/>
              </a:solidFill>
              <a:latin typeface="Arial Narrow" pitchFamily="34" charset="0"/>
            </a:endParaRPr>
          </a:p>
        </p:txBody>
      </p:sp>
      <p:sp>
        <p:nvSpPr>
          <p:cNvPr id="53" name="TextBox 52"/>
          <p:cNvSpPr txBox="1"/>
          <p:nvPr/>
        </p:nvSpPr>
        <p:spPr>
          <a:xfrm>
            <a:off x="19889537" y="18851642"/>
            <a:ext cx="13333664" cy="3170099"/>
          </a:xfrm>
          <a:prstGeom prst="rect">
            <a:avLst/>
          </a:prstGeom>
          <a:noFill/>
        </p:spPr>
        <p:txBody>
          <a:bodyPr wrap="square" rtlCol="0">
            <a:spAutoFit/>
          </a:bodyPr>
          <a:lstStyle/>
          <a:p>
            <a:r>
              <a:rPr lang="en-US" sz="4000" dirty="0" smtClean="0">
                <a:solidFill>
                  <a:schemeClr val="bg1"/>
                </a:solidFill>
                <a:latin typeface="Arial Narrow" pitchFamily="34" charset="0"/>
              </a:rPr>
              <a:t>This busy intersection has deteriorated greatly over the past winter. Motorists must slow down when they pass through the intersection as a result of the dips and loose gravel in the intersection. The majority of the intersection was given a 1, even though there were no actual potholes in the intersection.</a:t>
            </a:r>
            <a:endParaRPr lang="en-US" sz="4000" dirty="0">
              <a:solidFill>
                <a:schemeClr val="bg1"/>
              </a:solidFill>
              <a:latin typeface="Arial Narrow" pitchFamily="34" charset="0"/>
            </a:endParaRPr>
          </a:p>
        </p:txBody>
      </p:sp>
      <p:sp>
        <p:nvSpPr>
          <p:cNvPr id="55" name="TextBox 54"/>
          <p:cNvSpPr txBox="1"/>
          <p:nvPr/>
        </p:nvSpPr>
        <p:spPr>
          <a:xfrm>
            <a:off x="19980443" y="27839229"/>
            <a:ext cx="13333664" cy="707886"/>
          </a:xfrm>
          <a:prstGeom prst="rect">
            <a:avLst/>
          </a:prstGeom>
          <a:noFill/>
        </p:spPr>
        <p:txBody>
          <a:bodyPr wrap="square" rtlCol="0">
            <a:spAutoFit/>
          </a:bodyPr>
          <a:lstStyle/>
          <a:p>
            <a:endParaRPr lang="en-US" sz="4000" dirty="0">
              <a:solidFill>
                <a:schemeClr val="bg1"/>
              </a:solidFill>
              <a:latin typeface="Arial Narrow" pitchFamily="34" charset="0"/>
            </a:endParaRPr>
          </a:p>
        </p:txBody>
      </p:sp>
      <p:sp>
        <p:nvSpPr>
          <p:cNvPr id="56" name="TextBox 55"/>
          <p:cNvSpPr txBox="1"/>
          <p:nvPr/>
        </p:nvSpPr>
        <p:spPr>
          <a:xfrm>
            <a:off x="19939000" y="27941735"/>
            <a:ext cx="13333664" cy="3170099"/>
          </a:xfrm>
          <a:prstGeom prst="rect">
            <a:avLst/>
          </a:prstGeom>
          <a:noFill/>
        </p:spPr>
        <p:txBody>
          <a:bodyPr wrap="square" rtlCol="0">
            <a:spAutoFit/>
          </a:bodyPr>
          <a:lstStyle/>
          <a:p>
            <a:r>
              <a:rPr lang="en-US" sz="4000" dirty="0" smtClean="0">
                <a:solidFill>
                  <a:schemeClr val="bg1"/>
                </a:solidFill>
                <a:latin typeface="Arial Narrow" pitchFamily="34" charset="0"/>
              </a:rPr>
              <a:t>The road segments around this intersection range from terrible to average. The  9 potholes , one of which is nearly 6 in. deep and 15 in. Wide, in the range of the intersection are yet to be filled. They are gradually worsening in condition, and motorists bounce in their cars </a:t>
            </a:r>
            <a:r>
              <a:rPr lang="en-US" sz="4000" dirty="0" smtClean="0">
                <a:latin typeface="Arial Narrow" pitchFamily="34" charset="0"/>
              </a:rPr>
              <a:t>when passing over the largest of the potholes in the intersection.</a:t>
            </a:r>
            <a:endParaRPr lang="en-US" sz="4000" dirty="0">
              <a:latin typeface="Arial Narrow" pitchFamily="34" charset="0"/>
            </a:endParaRPr>
          </a:p>
        </p:txBody>
      </p:sp>
      <p:sp>
        <p:nvSpPr>
          <p:cNvPr id="57" name="TextBox 56"/>
          <p:cNvSpPr txBox="1"/>
          <p:nvPr/>
        </p:nvSpPr>
        <p:spPr>
          <a:xfrm>
            <a:off x="34670331" y="9922745"/>
            <a:ext cx="13333664" cy="3170099"/>
          </a:xfrm>
          <a:prstGeom prst="rect">
            <a:avLst/>
          </a:prstGeom>
          <a:noFill/>
        </p:spPr>
        <p:txBody>
          <a:bodyPr wrap="square" rtlCol="0">
            <a:spAutoFit/>
          </a:bodyPr>
          <a:lstStyle/>
          <a:p>
            <a:r>
              <a:rPr lang="en-US" sz="4000" dirty="0" smtClean="0">
                <a:solidFill>
                  <a:schemeClr val="bg1"/>
                </a:solidFill>
                <a:latin typeface="Arial Narrow" pitchFamily="34" charset="0"/>
              </a:rPr>
              <a:t>This intersection is similar to site #2 as while there are few actual potholes in the intersection, the road condition is rather poor due to previously paved over potholes. Most of the vicinity around the intersection was given a rating of 2, while others were given a 3. The crossroads had one moderately sized pothole, which hasn’t been filled.</a:t>
            </a:r>
            <a:endParaRPr lang="en-US" sz="4000" dirty="0">
              <a:solidFill>
                <a:schemeClr val="bg1"/>
              </a:solidFill>
              <a:latin typeface="Arial Narrow" pitchFamily="34" charset="0"/>
            </a:endParaRPr>
          </a:p>
        </p:txBody>
      </p:sp>
      <p:pic>
        <p:nvPicPr>
          <p:cNvPr id="25" name="Picture 2" descr="G:\_GeospatialTechnology\Final Project Info 2015\DMHGISLogo.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631269" y="617538"/>
            <a:ext cx="4112429" cy="3854363"/>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34723139" y="18887565"/>
            <a:ext cx="13333664" cy="3170099"/>
          </a:xfrm>
          <a:prstGeom prst="rect">
            <a:avLst/>
          </a:prstGeom>
          <a:noFill/>
        </p:spPr>
        <p:txBody>
          <a:bodyPr wrap="square" rtlCol="0">
            <a:spAutoFit/>
          </a:bodyPr>
          <a:lstStyle/>
          <a:p>
            <a:r>
              <a:rPr lang="en-US" sz="4000" dirty="0" smtClean="0">
                <a:solidFill>
                  <a:schemeClr val="bg1"/>
                </a:solidFill>
                <a:latin typeface="Arial Narrow" pitchFamily="34" charset="0"/>
              </a:rPr>
              <a:t>This half-mile stretch of Atlantic Boulevard is a moderately-traveled four-lane road. At the time when this stretch of road was first examined 25 potholes were found.  Since that time the potholes on this stretch have been filled. Nonetheless, road condition is still quite terrible as a result of the former potholes.</a:t>
            </a:r>
            <a:endParaRPr lang="en-US" sz="4000" dirty="0">
              <a:solidFill>
                <a:schemeClr val="bg1"/>
              </a:solidFill>
              <a:latin typeface="Arial Narrow" pitchFamily="34" charset="0"/>
            </a:endParaRPr>
          </a:p>
        </p:txBody>
      </p:sp>
      <p:sp>
        <p:nvSpPr>
          <p:cNvPr id="59" name="TextBox 58"/>
          <p:cNvSpPr txBox="1"/>
          <p:nvPr/>
        </p:nvSpPr>
        <p:spPr>
          <a:xfrm>
            <a:off x="34578089" y="27941735"/>
            <a:ext cx="13333664" cy="3170099"/>
          </a:xfrm>
          <a:prstGeom prst="rect">
            <a:avLst/>
          </a:prstGeom>
          <a:noFill/>
        </p:spPr>
        <p:txBody>
          <a:bodyPr wrap="square" rtlCol="0">
            <a:spAutoFit/>
          </a:bodyPr>
          <a:lstStyle/>
          <a:p>
            <a:r>
              <a:rPr lang="en-US" sz="4000" dirty="0" smtClean="0">
                <a:solidFill>
                  <a:schemeClr val="bg1"/>
                </a:solidFill>
                <a:latin typeface="Arial Narrow" pitchFamily="34" charset="0"/>
              </a:rPr>
              <a:t>This location is by far the least traveled key location that was  chosen. But its potholes are the worst in Sterling. A total of 7 potholes occupy this location south of Old Church Rd. The potholes are yet to be filled, and are commonly home to large puddles which forces drivers to slow  </a:t>
            </a:r>
            <a:r>
              <a:rPr lang="en-US" sz="4000" dirty="0" smtClean="0">
                <a:latin typeface="Arial Narrow" pitchFamily="34" charset="0"/>
              </a:rPr>
              <a:t>down and swerve around.</a:t>
            </a:r>
            <a:endParaRPr lang="en-US" sz="4000" dirty="0">
              <a:latin typeface="Arial Narrow" pitchFamily="34" charset="0"/>
            </a:endParaRPr>
          </a:p>
        </p:txBody>
      </p:sp>
      <p:sp>
        <p:nvSpPr>
          <p:cNvPr id="26" name="TextBox 25"/>
          <p:cNvSpPr txBox="1"/>
          <p:nvPr/>
        </p:nvSpPr>
        <p:spPr>
          <a:xfrm>
            <a:off x="42900600" y="30861000"/>
            <a:ext cx="5867400" cy="523220"/>
          </a:xfrm>
          <a:prstGeom prst="rect">
            <a:avLst/>
          </a:prstGeom>
          <a:noFill/>
        </p:spPr>
        <p:txBody>
          <a:bodyPr wrap="square" rtlCol="0">
            <a:spAutoFit/>
          </a:bodyPr>
          <a:lstStyle/>
          <a:p>
            <a:r>
              <a:rPr lang="en-US" sz="1400" dirty="0" smtClean="0"/>
              <a:t>Henry Hall 703-444-3344 </a:t>
            </a:r>
            <a:r>
              <a:rPr lang="en-US" sz="1400" dirty="0" smtClean="0">
                <a:hlinkClick r:id="rId17"/>
              </a:rPr>
              <a:t>kallo@comcast.com</a:t>
            </a:r>
            <a:endParaRPr lang="en-US" sz="1400" dirty="0" smtClean="0"/>
          </a:p>
          <a:p>
            <a:r>
              <a:rPr lang="en-US" sz="1400" dirty="0" err="1" smtClean="0"/>
              <a:t>Kaitlyn</a:t>
            </a:r>
            <a:r>
              <a:rPr lang="en-US" sz="1400" dirty="0" smtClean="0"/>
              <a:t> Kocher </a:t>
            </a:r>
            <a:r>
              <a:rPr lang="en-US" sz="1400" smtClean="0"/>
              <a:t>703-430-8628 kaitlynkocher4@gmail.com</a:t>
            </a:r>
            <a:endParaRPr lang="en-US" sz="1400" dirty="0"/>
          </a:p>
        </p:txBody>
      </p:sp>
    </p:spTree>
    <p:extLst>
      <p:ext uri="{BB962C8B-B14F-4D97-AF65-F5344CB8AC3E}">
        <p14:creationId xmlns:p14="http://schemas.microsoft.com/office/powerpoint/2010/main" val="24805766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TotalTime>
  <Words>553</Words>
  <Application>Microsoft Office PowerPoint</Application>
  <PresentationFormat>Custom</PresentationFormat>
  <Paragraphs>30</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LCPS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LCPS</dc:creator>
  <cp:lastModifiedBy>LCPS</cp:lastModifiedBy>
  <cp:revision>39</cp:revision>
  <dcterms:created xsi:type="dcterms:W3CDTF">2015-04-27T17:26:38Z</dcterms:created>
  <dcterms:modified xsi:type="dcterms:W3CDTF">2015-05-22T14:01:35Z</dcterms:modified>
</cp:coreProperties>
</file>